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20" r:id="rId4"/>
  </p:sldMasterIdLst>
  <p:notesMasterIdLst>
    <p:notesMasterId r:id="rId14"/>
  </p:notesMasterIdLst>
  <p:sldIdLst>
    <p:sldId id="272" r:id="rId5"/>
    <p:sldId id="257" r:id="rId6"/>
    <p:sldId id="262" r:id="rId7"/>
    <p:sldId id="258" r:id="rId8"/>
    <p:sldId id="266" r:id="rId9"/>
    <p:sldId id="273" r:id="rId10"/>
    <p:sldId id="267" r:id="rId11"/>
    <p:sldId id="263" r:id="rId12"/>
    <p:sldId id="26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2" autoAdjust="0"/>
    <p:restoredTop sz="93202" autoAdjust="0"/>
  </p:normalViewPr>
  <p:slideViewPr>
    <p:cSldViewPr snapToGrid="0">
      <p:cViewPr varScale="1">
        <p:scale>
          <a:sx n="79" d="100"/>
          <a:sy n="79" d="100"/>
        </p:scale>
        <p:origin x="850" y="77"/>
      </p:cViewPr>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image1.png>
</file>

<file path=ppt/media/image10.jpeg>
</file>

<file path=ppt/media/image11.png>
</file>

<file path=ppt/media/image12.png>
</file>

<file path=ppt/media/image13.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988D07-B188-44E4-ABBB-6994C1A52936}" type="datetimeFigureOut">
              <a:rPr lang="en-US" smtClean="0"/>
              <a:t>4/23/2024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42455A-0D23-4EAB-9AF9-2CC2B3066B0A}" type="slidenum">
              <a:rPr lang="en-US" smtClean="0"/>
              <a:t>‹#›</a:t>
            </a:fld>
            <a:endParaRPr lang="en-US" dirty="0"/>
          </a:p>
        </p:txBody>
      </p:sp>
    </p:spTree>
    <p:extLst>
      <p:ext uri="{BB962C8B-B14F-4D97-AF65-F5344CB8AC3E}">
        <p14:creationId xmlns:p14="http://schemas.microsoft.com/office/powerpoint/2010/main" val="39043684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8CE0AB24-7427-4E0C-9E7C-B642B3170AF1}"/>
              </a:ext>
            </a:extLst>
          </p:cNvPr>
          <p:cNvSpPr>
            <a:spLocks noGrp="1"/>
          </p:cNvSpPr>
          <p:nvPr>
            <p:ph type="pic" sz="quarter" idx="13"/>
          </p:nvPr>
        </p:nvSpPr>
        <p:spPr>
          <a:xfrm>
            <a:off x="1524" y="0"/>
            <a:ext cx="12188952" cy="6400800"/>
          </a:xfrm>
          <a:solidFill>
            <a:schemeClr val="accent6"/>
          </a:solidFill>
        </p:spPr>
        <p:txBody>
          <a:bodyPr/>
          <a:lstStyle/>
          <a:p>
            <a:r>
              <a:rPr lang="en-US"/>
              <a:t>Click icon to add picture</a:t>
            </a:r>
            <a:endParaRPr lang="en-US" dirty="0"/>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
        <p:nvSpPr>
          <p:cNvPr id="8" name="Title 1">
            <a:extLst>
              <a:ext uri="{FF2B5EF4-FFF2-40B4-BE49-F238E27FC236}">
                <a16:creationId xmlns:a16="http://schemas.microsoft.com/office/drawing/2014/main" id="{CE30A2A8-DADD-44CC-B8A3-9BFFD5E76B66}"/>
              </a:ext>
            </a:extLst>
          </p:cNvPr>
          <p:cNvSpPr>
            <a:spLocks noGrp="1"/>
          </p:cNvSpPr>
          <p:nvPr>
            <p:ph type="ctrTitle"/>
          </p:nvPr>
        </p:nvSpPr>
        <p:spPr>
          <a:xfrm>
            <a:off x="0" y="3118981"/>
            <a:ext cx="7537703" cy="2462667"/>
          </a:xfrm>
          <a:solidFill>
            <a:schemeClr val="bg1">
              <a:alpha val="93000"/>
            </a:schemeClr>
          </a:solidFill>
        </p:spPr>
        <p:txBody>
          <a:bodyPr lIns="822960" tIns="731520" anchor="t" anchorCtr="0">
            <a:normAutofit/>
          </a:bodyPr>
          <a:lstStyle/>
          <a:p>
            <a:r>
              <a:rPr lang="en-US" sz="5400">
                <a:solidFill>
                  <a:schemeClr val="tx1"/>
                </a:solidFill>
              </a:rPr>
              <a:t>Click to edit Master title style</a:t>
            </a:r>
            <a:endParaRPr lang="en-US" sz="5400" dirty="0">
              <a:solidFill>
                <a:schemeClr val="tx1"/>
              </a:solidFill>
            </a:endParaRPr>
          </a:p>
        </p:txBody>
      </p:sp>
      <p:sp>
        <p:nvSpPr>
          <p:cNvPr id="9" name="Subtitle 2">
            <a:extLst>
              <a:ext uri="{FF2B5EF4-FFF2-40B4-BE49-F238E27FC236}">
                <a16:creationId xmlns:a16="http://schemas.microsoft.com/office/drawing/2014/main" id="{79DF17D8-A326-44D6-A77D-42DA99E92786}"/>
              </a:ext>
            </a:extLst>
          </p:cNvPr>
          <p:cNvSpPr>
            <a:spLocks noGrp="1"/>
          </p:cNvSpPr>
          <p:nvPr>
            <p:ph type="subTitle" idx="1"/>
          </p:nvPr>
        </p:nvSpPr>
        <p:spPr>
          <a:xfrm>
            <a:off x="754841" y="4735799"/>
            <a:ext cx="6470693" cy="605256"/>
          </a:xfrm>
        </p:spPr>
        <p:txBody>
          <a:bodyPr/>
          <a:lstStyle/>
          <a:p>
            <a:r>
              <a:rPr lang="en-US">
                <a:solidFill>
                  <a:schemeClr val="tx1"/>
                </a:solidFill>
              </a:rPr>
              <a:t>Click to edit Master subtitle style</a:t>
            </a:r>
            <a:endParaRPr lang="en-US" dirty="0">
              <a:solidFill>
                <a:schemeClr val="tx1"/>
              </a:solidFill>
            </a:endParaRPr>
          </a:p>
        </p:txBody>
      </p:sp>
    </p:spTree>
    <p:extLst>
      <p:ext uri="{BB962C8B-B14F-4D97-AF65-F5344CB8AC3E}">
        <p14:creationId xmlns:p14="http://schemas.microsoft.com/office/powerpoint/2010/main" val="4856793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88720" y="2057400"/>
            <a:ext cx="3200400" cy="736282"/>
          </a:xfrm>
        </p:spPr>
        <p:txBody>
          <a:bodyPr lIns="91440" rIns="91440" anchor="ctr">
            <a:normAutofit/>
          </a:bodyPr>
          <a:lstStyle>
            <a:lvl1pPr marL="0" indent="0">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88720" y="2958274"/>
            <a:ext cx="3200400" cy="2910821"/>
          </a:xfrm>
        </p:spPr>
        <p:txBody>
          <a:bodyPr/>
          <a:lstStyle>
            <a:lvl1pPr marL="227013" indent="-227013">
              <a:buClr>
                <a:schemeClr val="accent1"/>
              </a:buClr>
              <a:buFont typeface="Arial" panose="020B0604020202020204" pitchFamily="34" charset="0"/>
              <a:buChar char="•"/>
              <a:defRPr/>
            </a:lvl1pPr>
            <a:lvl2pPr marL="486918" indent="-285750">
              <a:buClr>
                <a:schemeClr val="accent1"/>
              </a:buClr>
              <a:buFont typeface="Arial" panose="020B0604020202020204" pitchFamily="34" charset="0"/>
              <a:buChar char="•"/>
              <a:defRPr/>
            </a:lvl2pPr>
            <a:lvl3pPr marL="669798" indent="-285750">
              <a:buClr>
                <a:schemeClr val="accent1"/>
              </a:buClr>
              <a:buFont typeface="Arial" panose="020B0604020202020204" pitchFamily="34" charset="0"/>
              <a:buChar char="•"/>
              <a:defRPr/>
            </a:lvl3pPr>
            <a:lvl4pPr marL="852678" indent="-285750">
              <a:buClr>
                <a:schemeClr val="accent1"/>
              </a:buClr>
              <a:buFont typeface="Arial" panose="020B0604020202020204" pitchFamily="34" charset="0"/>
              <a:buChar char="•"/>
              <a:defRPr/>
            </a:lvl4pPr>
            <a:lvl5pPr marL="1035558" indent="-285750">
              <a:buClr>
                <a:schemeClr val="accent1"/>
              </a:buClr>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572000" y="2051331"/>
            <a:ext cx="3200400" cy="736282"/>
          </a:xfrm>
        </p:spPr>
        <p:txBody>
          <a:bodyPr lIns="91440" rIns="91440" anchor="ctr">
            <a:normAutofit/>
          </a:bodyPr>
          <a:lstStyle>
            <a:lvl1pPr marL="0" indent="0">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572000" y="2952204"/>
            <a:ext cx="3200400" cy="2910821"/>
          </a:xfrm>
        </p:spPr>
        <p:txBody>
          <a:bodyPr/>
          <a:lstStyle>
            <a:lvl1pPr marL="227013" indent="-227013">
              <a:buClr>
                <a:schemeClr val="accent1"/>
              </a:buClr>
              <a:buFont typeface="Arial" panose="020B0604020202020204" pitchFamily="34" charset="0"/>
              <a:buChar char="•"/>
              <a:defRPr/>
            </a:lvl1pPr>
            <a:lvl2pPr marL="486918" indent="-285750">
              <a:buClr>
                <a:schemeClr val="accent1"/>
              </a:buClr>
              <a:buFont typeface="Arial" panose="020B0604020202020204" pitchFamily="34" charset="0"/>
              <a:buChar char="•"/>
              <a:defRPr/>
            </a:lvl2pPr>
            <a:lvl3pPr marL="669798" indent="-285750">
              <a:buClr>
                <a:schemeClr val="accent1"/>
              </a:buClr>
              <a:buFont typeface="Arial" panose="020B0604020202020204" pitchFamily="34" charset="0"/>
              <a:buChar char="•"/>
              <a:defRPr/>
            </a:lvl3pPr>
            <a:lvl4pPr marL="852678" indent="-285750">
              <a:buClr>
                <a:schemeClr val="accent1"/>
              </a:buClr>
              <a:buFont typeface="Arial" panose="020B0604020202020204" pitchFamily="34" charset="0"/>
              <a:buChar char="•"/>
              <a:defRPr/>
            </a:lvl4pPr>
            <a:lvl5pPr marL="1035558" indent="-285750">
              <a:buClr>
                <a:schemeClr val="accent1"/>
              </a:buClr>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4">
            <a:extLst>
              <a:ext uri="{FF2B5EF4-FFF2-40B4-BE49-F238E27FC236}">
                <a16:creationId xmlns:a16="http://schemas.microsoft.com/office/drawing/2014/main" id="{9721C62B-6826-4C4A-B41E-814C63BA513E}"/>
              </a:ext>
            </a:extLst>
          </p:cNvPr>
          <p:cNvSpPr>
            <a:spLocks noGrp="1"/>
          </p:cNvSpPr>
          <p:nvPr>
            <p:ph type="body" sz="quarter" idx="13"/>
          </p:nvPr>
        </p:nvSpPr>
        <p:spPr>
          <a:xfrm>
            <a:off x="7955280" y="2057400"/>
            <a:ext cx="3200400" cy="736282"/>
          </a:xfrm>
        </p:spPr>
        <p:txBody>
          <a:bodyPr lIns="91440" rIns="91440" anchor="ctr">
            <a:normAutofit/>
          </a:bodyPr>
          <a:lstStyle>
            <a:lvl1pPr marL="0" indent="0">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Content Placeholder 5">
            <a:extLst>
              <a:ext uri="{FF2B5EF4-FFF2-40B4-BE49-F238E27FC236}">
                <a16:creationId xmlns:a16="http://schemas.microsoft.com/office/drawing/2014/main" id="{9F5CD2DF-69E0-48BA-AFAC-83EFCE2ACC89}"/>
              </a:ext>
            </a:extLst>
          </p:cNvPr>
          <p:cNvSpPr>
            <a:spLocks noGrp="1"/>
          </p:cNvSpPr>
          <p:nvPr>
            <p:ph sz="quarter" idx="14"/>
          </p:nvPr>
        </p:nvSpPr>
        <p:spPr>
          <a:xfrm>
            <a:off x="7955280" y="2958273"/>
            <a:ext cx="3200400" cy="2910821"/>
          </a:xfrm>
        </p:spPr>
        <p:txBody>
          <a:bodyPr/>
          <a:lstStyle>
            <a:lvl1pPr marL="227013" indent="-227013">
              <a:buClr>
                <a:schemeClr val="accent1"/>
              </a:buClr>
              <a:buFont typeface="Arial" panose="020B0604020202020204" pitchFamily="34" charset="0"/>
              <a:buChar char="•"/>
              <a:defRPr/>
            </a:lvl1pPr>
            <a:lvl2pPr marL="486918" indent="-285750">
              <a:buClr>
                <a:schemeClr val="accent1"/>
              </a:buClr>
              <a:buFont typeface="Arial" panose="020B0604020202020204" pitchFamily="34" charset="0"/>
              <a:buChar char="•"/>
              <a:defRPr/>
            </a:lvl2pPr>
            <a:lvl3pPr marL="669798" indent="-285750">
              <a:buClr>
                <a:schemeClr val="accent1"/>
              </a:buClr>
              <a:buFont typeface="Arial" panose="020B0604020202020204" pitchFamily="34" charset="0"/>
              <a:buChar char="•"/>
              <a:defRPr/>
            </a:lvl3pPr>
            <a:lvl4pPr marL="852678" indent="-285750">
              <a:buClr>
                <a:schemeClr val="accent1"/>
              </a:buClr>
              <a:buFont typeface="Arial" panose="020B0604020202020204" pitchFamily="34" charset="0"/>
              <a:buChar char="•"/>
              <a:defRPr/>
            </a:lvl4pPr>
            <a:lvl5pPr marL="1035558" indent="-285750">
              <a:buClr>
                <a:schemeClr val="accent1"/>
              </a:buClr>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r>
              <a:rPr lang="en-US" dirty="0"/>
              <a:t>20XX</a:t>
            </a:r>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335129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ummar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E592754-9FDD-4637-8931-8898DCEA2DAF}"/>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a:extLst>
              <a:ext uri="{FF2B5EF4-FFF2-40B4-BE49-F238E27FC236}">
                <a16:creationId xmlns:a16="http://schemas.microsoft.com/office/drawing/2014/main" id="{33DE7C46-EBCB-4558-B868-C6E743BAE1A2}"/>
              </a:ext>
              <a:ext uri="{C183D7F6-B498-43B3-948B-1728B52AA6E4}">
                <adec:decorative xmlns:adec="http://schemas.microsoft.com/office/drawing/2017/decorative" val="1"/>
              </a:ext>
            </a:extLst>
          </p:cNvPr>
          <p:cNvSpPr/>
          <p:nvPr userDrawn="1"/>
        </p:nvSpPr>
        <p:spPr>
          <a:xfrm>
            <a:off x="707474" y="1238442"/>
            <a:ext cx="3635926" cy="43557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1">
            <a:extLst>
              <a:ext uri="{FF2B5EF4-FFF2-40B4-BE49-F238E27FC236}">
                <a16:creationId xmlns:a16="http://schemas.microsoft.com/office/drawing/2014/main" id="{5EDD7626-E6F6-463F-8041-E2EC32830F0E}"/>
              </a:ext>
            </a:extLst>
          </p:cNvPr>
          <p:cNvSpPr>
            <a:spLocks noGrp="1"/>
          </p:cNvSpPr>
          <p:nvPr>
            <p:ph type="title"/>
          </p:nvPr>
        </p:nvSpPr>
        <p:spPr>
          <a:xfrm>
            <a:off x="948648" y="1419273"/>
            <a:ext cx="3153580" cy="1358188"/>
          </a:xfrm>
        </p:spPr>
        <p:txBody>
          <a:bodyPr>
            <a:normAutofit/>
          </a:bodyPr>
          <a:lstStyle>
            <a:lvl1pPr>
              <a:defRPr baseline="0">
                <a:solidFill>
                  <a:schemeClr val="bg1"/>
                </a:solidFill>
              </a:defRPr>
            </a:lvl1pPr>
          </a:lstStyle>
          <a:p>
            <a:r>
              <a:rPr lang="en-US" sz="3600">
                <a:solidFill>
                  <a:schemeClr val="tx1"/>
                </a:solidFill>
              </a:rPr>
              <a:t>Click to edit Master title style</a:t>
            </a:r>
            <a:endParaRPr lang="en-US" sz="3600" dirty="0">
              <a:solidFill>
                <a:schemeClr val="tx1"/>
              </a:solidFill>
            </a:endParaRPr>
          </a:p>
        </p:txBody>
      </p:sp>
      <p:cxnSp>
        <p:nvCxnSpPr>
          <p:cNvPr id="8" name="Straight Connector 7">
            <a:extLst>
              <a:ext uri="{FF2B5EF4-FFF2-40B4-BE49-F238E27FC236}">
                <a16:creationId xmlns:a16="http://schemas.microsoft.com/office/drawing/2014/main" id="{4D4A9276-3942-47EA-B16C-FEF66FB6F290}"/>
              </a:ext>
              <a:ext uri="{C183D7F6-B498-43B3-948B-1728B52AA6E4}">
                <adec:decorative xmlns:adec="http://schemas.microsoft.com/office/drawing/2017/decorative" val="1"/>
              </a:ext>
            </a:extLst>
          </p:cNvPr>
          <p:cNvCxnSpPr/>
          <p:nvPr userDrawn="1"/>
        </p:nvCxnSpPr>
        <p:spPr>
          <a:xfrm>
            <a:off x="1092128" y="2865016"/>
            <a:ext cx="29260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611DABEC-17D7-4DA3-9DEA-F5D74509D3AC}"/>
              </a:ext>
            </a:extLst>
          </p:cNvPr>
          <p:cNvSpPr>
            <a:spLocks noGrp="1"/>
          </p:cNvSpPr>
          <p:nvPr>
            <p:ph idx="1"/>
          </p:nvPr>
        </p:nvSpPr>
        <p:spPr>
          <a:xfrm>
            <a:off x="948648" y="2978254"/>
            <a:ext cx="3153580" cy="2444238"/>
          </a:xfrm>
        </p:spPr>
        <p:txBody>
          <a:bodyPr lIns="91440">
            <a:normAutofit/>
          </a:bodyPr>
          <a:lstStyle>
            <a:lvl1pPr>
              <a:defRPr>
                <a:solidFill>
                  <a:schemeClr val="bg1"/>
                </a:solidFill>
              </a:defRPr>
            </a:lvl1pPr>
          </a:lstStyle>
          <a:p>
            <a:pPr marL="0" lvl="0" indent="0">
              <a:lnSpc>
                <a:spcPct val="100000"/>
              </a:lnSpc>
              <a:buNone/>
            </a:pPr>
            <a:r>
              <a:rPr lang="en-US" sz="1600">
                <a:solidFill>
                  <a:schemeClr val="tx1"/>
                </a:solidFill>
              </a:rPr>
              <a:t>Click to edit Master text styles</a:t>
            </a:r>
          </a:p>
        </p:txBody>
      </p:sp>
      <p:sp>
        <p:nvSpPr>
          <p:cNvPr id="13" name="Picture Placeholder 12">
            <a:extLst>
              <a:ext uri="{FF2B5EF4-FFF2-40B4-BE49-F238E27FC236}">
                <a16:creationId xmlns:a16="http://schemas.microsoft.com/office/drawing/2014/main" id="{0A5B6691-D26A-472B-BB73-55A4E0649246}"/>
              </a:ext>
            </a:extLst>
          </p:cNvPr>
          <p:cNvSpPr>
            <a:spLocks noGrp="1"/>
          </p:cNvSpPr>
          <p:nvPr>
            <p:ph type="pic" sz="quarter" idx="13"/>
          </p:nvPr>
        </p:nvSpPr>
        <p:spPr>
          <a:xfrm>
            <a:off x="4672584" y="1234440"/>
            <a:ext cx="3264408" cy="4352544"/>
          </a:xfrm>
          <a:solidFill>
            <a:schemeClr val="accent6"/>
          </a:solidFill>
        </p:spPr>
        <p:txBody>
          <a:bodyPr/>
          <a:lstStyle/>
          <a:p>
            <a:r>
              <a:rPr lang="en-US"/>
              <a:t>Click icon to add picture</a:t>
            </a:r>
            <a:endParaRPr lang="en-US" dirty="0"/>
          </a:p>
        </p:txBody>
      </p:sp>
      <p:sp>
        <p:nvSpPr>
          <p:cNvPr id="14" name="Picture Placeholder 12">
            <a:extLst>
              <a:ext uri="{FF2B5EF4-FFF2-40B4-BE49-F238E27FC236}">
                <a16:creationId xmlns:a16="http://schemas.microsoft.com/office/drawing/2014/main" id="{BF1FB629-3697-40BE-A9E2-962CC86418D3}"/>
              </a:ext>
            </a:extLst>
          </p:cNvPr>
          <p:cNvSpPr>
            <a:spLocks noGrp="1"/>
          </p:cNvSpPr>
          <p:nvPr>
            <p:ph type="pic" sz="quarter" idx="14"/>
          </p:nvPr>
        </p:nvSpPr>
        <p:spPr>
          <a:xfrm>
            <a:off x="8275320" y="1234440"/>
            <a:ext cx="3264408" cy="4352544"/>
          </a:xfrm>
          <a:solidFill>
            <a:schemeClr val="accent6"/>
          </a:solidFill>
        </p:spPr>
        <p:txBody>
          <a:bodyPr/>
          <a:lstStyle/>
          <a:p>
            <a:r>
              <a:rPr lang="en-US"/>
              <a:t>Click icon to add picture</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272690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B4E322D5-1CC3-400A-A187-55543F0E8B93}"/>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itle 13">
            <a:extLst>
              <a:ext uri="{FF2B5EF4-FFF2-40B4-BE49-F238E27FC236}">
                <a16:creationId xmlns:a16="http://schemas.microsoft.com/office/drawing/2014/main" id="{EAD2187F-4097-47C0-8330-56262D32831D}"/>
              </a:ext>
              <a:ext uri="{C183D7F6-B498-43B3-948B-1728B52AA6E4}">
                <adec:decorative xmlns:adec="http://schemas.microsoft.com/office/drawing/2017/decorative" val="0"/>
              </a:ext>
            </a:extLst>
          </p:cNvPr>
          <p:cNvSpPr>
            <a:spLocks noGrp="1"/>
          </p:cNvSpPr>
          <p:nvPr>
            <p:ph type="title"/>
          </p:nvPr>
        </p:nvSpPr>
        <p:spPr>
          <a:xfrm>
            <a:off x="7859485" y="634946"/>
            <a:ext cx="3690257" cy="1450757"/>
          </a:xfrm>
        </p:spPr>
        <p:txBody>
          <a:bodyPr>
            <a:normAutofit/>
          </a:bodyPr>
          <a:lstStyle/>
          <a:p>
            <a:r>
              <a:rPr lang="en-US"/>
              <a:t>Click to edit Master title style</a:t>
            </a:r>
            <a:endParaRPr lang="en-US" dirty="0"/>
          </a:p>
        </p:txBody>
      </p:sp>
      <p:cxnSp>
        <p:nvCxnSpPr>
          <p:cNvPr id="8" name="Straight Connector 7">
            <a:extLst>
              <a:ext uri="{FF2B5EF4-FFF2-40B4-BE49-F238E27FC236}">
                <a16:creationId xmlns:a16="http://schemas.microsoft.com/office/drawing/2014/main" id="{10523EF1-B104-45FE-925A-5C7906FA18C2}"/>
              </a:ext>
              <a:ext uri="{C183D7F6-B498-43B3-948B-1728B52AA6E4}">
                <adec:decorative xmlns:adec="http://schemas.microsoft.com/office/drawing/2017/decorative" val="1"/>
              </a:ext>
            </a:extLst>
          </p:cNvPr>
          <p:cNvCxnSpPr/>
          <p:nvPr userDrawn="1"/>
        </p:nvCxnSpPr>
        <p:spPr>
          <a:xfrm>
            <a:off x="7942633" y="2250460"/>
            <a:ext cx="34747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1" name="Picture Placeholder 10">
            <a:extLst>
              <a:ext uri="{FF2B5EF4-FFF2-40B4-BE49-F238E27FC236}">
                <a16:creationId xmlns:a16="http://schemas.microsoft.com/office/drawing/2014/main" id="{FA958037-C140-4697-8EAF-21C950A0ECC5}"/>
              </a:ext>
            </a:extLst>
          </p:cNvPr>
          <p:cNvSpPr>
            <a:spLocks noGrp="1"/>
          </p:cNvSpPr>
          <p:nvPr>
            <p:ph type="pic" sz="quarter" idx="13"/>
          </p:nvPr>
        </p:nvSpPr>
        <p:spPr>
          <a:xfrm>
            <a:off x="630936" y="640080"/>
            <a:ext cx="6912864" cy="5312664"/>
          </a:xfrm>
          <a:solidFill>
            <a:schemeClr val="accent6"/>
          </a:solidFill>
        </p:spPr>
        <p:txBody>
          <a:bodyPr/>
          <a:lstStyle/>
          <a:p>
            <a:r>
              <a:rPr lang="en-US"/>
              <a:t>Click icon to add picture</a:t>
            </a:r>
            <a:endParaRPr lang="en-US" dirty="0"/>
          </a:p>
        </p:txBody>
      </p:sp>
      <p:sp>
        <p:nvSpPr>
          <p:cNvPr id="9" name="Content Placeholder 14">
            <a:extLst>
              <a:ext uri="{FF2B5EF4-FFF2-40B4-BE49-F238E27FC236}">
                <a16:creationId xmlns:a16="http://schemas.microsoft.com/office/drawing/2014/main" id="{44613BB0-E0E0-4B1C-9926-EBE53B5420E1}"/>
              </a:ext>
            </a:extLst>
          </p:cNvPr>
          <p:cNvSpPr>
            <a:spLocks noGrp="1"/>
          </p:cNvSpPr>
          <p:nvPr>
            <p:ph idx="1"/>
          </p:nvPr>
        </p:nvSpPr>
        <p:spPr>
          <a:xfrm>
            <a:off x="7859485" y="2407436"/>
            <a:ext cx="3690257" cy="3461658"/>
          </a:xfrm>
        </p:spPr>
        <p:txBody>
          <a:bodyPr>
            <a:normAutofit/>
          </a:bodyPr>
          <a:lstStyle/>
          <a:p>
            <a:pPr lvl="0"/>
            <a:r>
              <a:rPr lang="en-US"/>
              <a:t>Click to edit Master text styles</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315214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68810136-7130-4D10-A77D-0A7BA878209B}"/>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r>
              <a:rPr lang="en-US" dirty="0"/>
              <a:t>Sample Footer Text</a:t>
            </a:r>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263110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18872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r>
              <a:rPr lang="en-US" dirty="0"/>
              <a:t>20XX</a:t>
            </a:r>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67555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EBD637E5-EBAC-4C88-BDAB-D589FAE7B950}"/>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756676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r>
              <a:rPr lang="en-US" dirty="0"/>
              <a:t>20XX</a:t>
            </a:r>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r>
              <a:rPr lang="en-US" dirty="0"/>
              <a:t>Sample Footer Text</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471280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r>
              <a:rPr lang="en-US" dirty="0"/>
              <a:t>20XX</a:t>
            </a:r>
          </a:p>
        </p:txBody>
      </p:sp>
      <p:sp>
        <p:nvSpPr>
          <p:cNvPr id="6" name="Footer Placeholder 5"/>
          <p:cNvSpPr>
            <a:spLocks noGrp="1"/>
          </p:cNvSpPr>
          <p:nvPr>
            <p:ph type="ftr" sz="quarter" idx="11"/>
          </p:nvPr>
        </p:nvSpPr>
        <p:spPr>
          <a:xfrm>
            <a:off x="1097279" y="6446838"/>
            <a:ext cx="6818262" cy="365125"/>
          </a:xfrm>
        </p:spPr>
        <p:txBody>
          <a:bodyPr/>
          <a:lstStyle/>
          <a:p>
            <a:pPr algn="l"/>
            <a:r>
              <a:rPr lang="en-US" dirty="0"/>
              <a:t>Sample Footer Text</a:t>
            </a:r>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836630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EC34A642-8E00-4F15-9BE5-FED7F68AA98B}"/>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a:extLst>
              <a:ext uri="{FF2B5EF4-FFF2-40B4-BE49-F238E27FC236}">
                <a16:creationId xmlns:a16="http://schemas.microsoft.com/office/drawing/2014/main" id="{EF018FF3-9740-4BA5-8515-EBFCC62322E6}"/>
              </a:ext>
              <a:ext uri="{C183D7F6-B498-43B3-948B-1728B52AA6E4}">
                <adec:decorative xmlns:adec="http://schemas.microsoft.com/office/drawing/2017/decorative" val="1"/>
              </a:ext>
            </a:extLst>
          </p:cNvPr>
          <p:cNvSpPr/>
          <p:nvPr userDrawn="1"/>
        </p:nvSpPr>
        <p:spPr>
          <a:xfrm>
            <a:off x="7848600" y="643467"/>
            <a:ext cx="3635926" cy="5113865"/>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89BEFBB5-382E-4634-9782-68859DEE12F7}"/>
              </a:ext>
              <a:ext uri="{C183D7F6-B498-43B3-948B-1728B52AA6E4}">
                <adec:decorative xmlns:adec="http://schemas.microsoft.com/office/drawing/2017/decorative" val="1"/>
              </a:ext>
            </a:extLst>
          </p:cNvPr>
          <p:cNvCxnSpPr/>
          <p:nvPr userDrawn="1"/>
        </p:nvCxnSpPr>
        <p:spPr>
          <a:xfrm>
            <a:off x="8173792" y="2660530"/>
            <a:ext cx="29260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itle 8">
            <a:extLst>
              <a:ext uri="{FF2B5EF4-FFF2-40B4-BE49-F238E27FC236}">
                <a16:creationId xmlns:a16="http://schemas.microsoft.com/office/drawing/2014/main" id="{CE069499-3ED9-4F5B-ADC9-5EBFC522E948}"/>
              </a:ext>
            </a:extLst>
          </p:cNvPr>
          <p:cNvSpPr>
            <a:spLocks noGrp="1"/>
          </p:cNvSpPr>
          <p:nvPr>
            <p:ph type="title" hasCustomPrompt="1"/>
          </p:nvPr>
        </p:nvSpPr>
        <p:spPr>
          <a:xfrm>
            <a:off x="8081400" y="1118014"/>
            <a:ext cx="3379080" cy="1450757"/>
          </a:xfrm>
        </p:spPr>
        <p:txBody>
          <a:bodyPr/>
          <a:lstStyle>
            <a:lvl1pPr>
              <a:defRPr>
                <a:solidFill>
                  <a:schemeClr val="bg1"/>
                </a:solidFill>
              </a:defRPr>
            </a:lvl1pPr>
          </a:lstStyle>
          <a:p>
            <a:r>
              <a:rPr lang="en-US" dirty="0"/>
              <a:t>Click to add title</a:t>
            </a:r>
          </a:p>
        </p:txBody>
      </p:sp>
      <p:sp>
        <p:nvSpPr>
          <p:cNvPr id="15" name="Picture Placeholder 14">
            <a:extLst>
              <a:ext uri="{FF2B5EF4-FFF2-40B4-BE49-F238E27FC236}">
                <a16:creationId xmlns:a16="http://schemas.microsoft.com/office/drawing/2014/main" id="{04052F90-8192-445D-854C-F144C7CFAC76}"/>
              </a:ext>
            </a:extLst>
          </p:cNvPr>
          <p:cNvSpPr>
            <a:spLocks noGrp="1"/>
          </p:cNvSpPr>
          <p:nvPr>
            <p:ph type="pic" sz="quarter" idx="13"/>
          </p:nvPr>
        </p:nvSpPr>
        <p:spPr>
          <a:xfrm>
            <a:off x="640080" y="640080"/>
            <a:ext cx="3273552" cy="2395728"/>
          </a:xfrm>
          <a:solidFill>
            <a:schemeClr val="accent6"/>
          </a:solidFill>
        </p:spPr>
        <p:txBody>
          <a:bodyPr/>
          <a:lstStyle/>
          <a:p>
            <a:r>
              <a:rPr lang="en-US"/>
              <a:t>Click icon to add picture</a:t>
            </a:r>
            <a:endParaRPr lang="en-US" dirty="0"/>
          </a:p>
        </p:txBody>
      </p:sp>
      <p:sp>
        <p:nvSpPr>
          <p:cNvPr id="16" name="Picture Placeholder 14">
            <a:extLst>
              <a:ext uri="{FF2B5EF4-FFF2-40B4-BE49-F238E27FC236}">
                <a16:creationId xmlns:a16="http://schemas.microsoft.com/office/drawing/2014/main" id="{51433AC9-3FFE-4C0D-A905-A0CB48FB81A1}"/>
              </a:ext>
            </a:extLst>
          </p:cNvPr>
          <p:cNvSpPr>
            <a:spLocks noGrp="1"/>
          </p:cNvSpPr>
          <p:nvPr>
            <p:ph type="pic" sz="quarter" idx="14"/>
          </p:nvPr>
        </p:nvSpPr>
        <p:spPr>
          <a:xfrm>
            <a:off x="4251960" y="640080"/>
            <a:ext cx="3273552" cy="2395728"/>
          </a:xfrm>
          <a:solidFill>
            <a:schemeClr val="accent6"/>
          </a:solidFill>
        </p:spPr>
        <p:txBody>
          <a:bodyPr/>
          <a:lstStyle/>
          <a:p>
            <a:r>
              <a:rPr lang="en-US"/>
              <a:t>Click icon to add picture</a:t>
            </a:r>
            <a:endParaRPr lang="en-US" dirty="0"/>
          </a:p>
        </p:txBody>
      </p:sp>
      <p:sp>
        <p:nvSpPr>
          <p:cNvPr id="17" name="Picture Placeholder 14">
            <a:extLst>
              <a:ext uri="{FF2B5EF4-FFF2-40B4-BE49-F238E27FC236}">
                <a16:creationId xmlns:a16="http://schemas.microsoft.com/office/drawing/2014/main" id="{5054A368-7C94-4623-8670-651AAB51F2B6}"/>
              </a:ext>
            </a:extLst>
          </p:cNvPr>
          <p:cNvSpPr>
            <a:spLocks noGrp="1"/>
          </p:cNvSpPr>
          <p:nvPr>
            <p:ph type="pic" sz="quarter" idx="15"/>
          </p:nvPr>
        </p:nvSpPr>
        <p:spPr>
          <a:xfrm>
            <a:off x="640080" y="3364992"/>
            <a:ext cx="3273552" cy="2395728"/>
          </a:xfrm>
          <a:solidFill>
            <a:schemeClr val="accent6"/>
          </a:solidFill>
        </p:spPr>
        <p:txBody>
          <a:bodyPr/>
          <a:lstStyle/>
          <a:p>
            <a:r>
              <a:rPr lang="en-US"/>
              <a:t>Click icon to add picture</a:t>
            </a:r>
            <a:endParaRPr lang="en-US" dirty="0"/>
          </a:p>
        </p:txBody>
      </p:sp>
      <p:sp>
        <p:nvSpPr>
          <p:cNvPr id="18" name="Picture Placeholder 14">
            <a:extLst>
              <a:ext uri="{FF2B5EF4-FFF2-40B4-BE49-F238E27FC236}">
                <a16:creationId xmlns:a16="http://schemas.microsoft.com/office/drawing/2014/main" id="{04D3A3D1-400C-4822-B959-96FF1469FD68}"/>
              </a:ext>
            </a:extLst>
          </p:cNvPr>
          <p:cNvSpPr>
            <a:spLocks noGrp="1"/>
          </p:cNvSpPr>
          <p:nvPr>
            <p:ph type="pic" sz="quarter" idx="16"/>
          </p:nvPr>
        </p:nvSpPr>
        <p:spPr>
          <a:xfrm>
            <a:off x="4251960" y="3364992"/>
            <a:ext cx="3273552" cy="2395728"/>
          </a:xfrm>
          <a:solidFill>
            <a:schemeClr val="accent6"/>
          </a:solidFill>
        </p:spPr>
        <p:txBody>
          <a:bodyPr/>
          <a:lstStyle/>
          <a:p>
            <a:r>
              <a:rPr lang="en-US"/>
              <a:t>Click icon to add picture</a:t>
            </a:r>
            <a:endParaRPr lang="en-US" dirty="0"/>
          </a:p>
        </p:txBody>
      </p:sp>
      <p:sp>
        <p:nvSpPr>
          <p:cNvPr id="8" name="Text Placeholder 7">
            <a:extLst>
              <a:ext uri="{FF2B5EF4-FFF2-40B4-BE49-F238E27FC236}">
                <a16:creationId xmlns:a16="http://schemas.microsoft.com/office/drawing/2014/main" id="{D8B04F02-660E-4770-B563-1D977AFF4C66}"/>
              </a:ext>
            </a:extLst>
          </p:cNvPr>
          <p:cNvSpPr>
            <a:spLocks noGrp="1"/>
          </p:cNvSpPr>
          <p:nvPr>
            <p:ph type="body" sz="quarter" idx="17"/>
          </p:nvPr>
        </p:nvSpPr>
        <p:spPr>
          <a:xfrm>
            <a:off x="8086408" y="2789067"/>
            <a:ext cx="3176587" cy="2706687"/>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737758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9">
            <a:extLst>
              <a:ext uri="{FF2B5EF4-FFF2-40B4-BE49-F238E27FC236}">
                <a16:creationId xmlns:a16="http://schemas.microsoft.com/office/drawing/2014/main" id="{8832B6D9-0469-48A5-A85E-8C5D8EF86BE3}"/>
              </a:ext>
            </a:extLst>
          </p:cNvPr>
          <p:cNvSpPr>
            <a:spLocks noGrp="1"/>
          </p:cNvSpPr>
          <p:nvPr>
            <p:ph type="title"/>
          </p:nvPr>
        </p:nvSpPr>
        <p:spPr>
          <a:xfrm>
            <a:off x="1097280" y="286603"/>
            <a:ext cx="10058400" cy="1450757"/>
          </a:xfrm>
        </p:spPr>
        <p:txBody>
          <a:body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C8A8F00A-3EB2-4D4D-B4A7-990BB91D746D}"/>
              </a:ext>
              <a:ext uri="{C183D7F6-B498-43B3-948B-1728B52AA6E4}">
                <adec:decorative xmlns:adec="http://schemas.microsoft.com/office/drawing/2017/decorative" val="1"/>
              </a:ext>
            </a:extLst>
          </p:cNvPr>
          <p:cNvCxnSpPr/>
          <p:nvPr userDrawn="1"/>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 name="Content Placeholder 11">
            <a:extLst>
              <a:ext uri="{FF2B5EF4-FFF2-40B4-BE49-F238E27FC236}">
                <a16:creationId xmlns:a16="http://schemas.microsoft.com/office/drawing/2014/main" id="{4142A7E4-A56F-4FC2-A81D-36A83134A219}"/>
              </a:ext>
            </a:extLst>
          </p:cNvPr>
          <p:cNvSpPr>
            <a:spLocks noGrp="1"/>
          </p:cNvSpPr>
          <p:nvPr>
            <p:ph idx="1"/>
          </p:nvPr>
        </p:nvSpPr>
        <p:spPr>
          <a:xfrm>
            <a:off x="1097281" y="2108201"/>
            <a:ext cx="3557016" cy="3760891"/>
          </a:xfrm>
        </p:spPr>
        <p:txBody>
          <a:bodyPr/>
          <a:lstStyle/>
          <a:p>
            <a:pPr lvl="0"/>
            <a:r>
              <a:rPr lang="en-US"/>
              <a:t>Click to edit Master text styles</a:t>
            </a:r>
          </a:p>
        </p:txBody>
      </p:sp>
      <p:sp>
        <p:nvSpPr>
          <p:cNvPr id="13" name="Picture Placeholder 12">
            <a:extLst>
              <a:ext uri="{FF2B5EF4-FFF2-40B4-BE49-F238E27FC236}">
                <a16:creationId xmlns:a16="http://schemas.microsoft.com/office/drawing/2014/main" id="{8A40EF35-BB21-4D3F-A9D6-2A92BFD0DDD5}"/>
              </a:ext>
            </a:extLst>
          </p:cNvPr>
          <p:cNvSpPr>
            <a:spLocks noGrp="1"/>
          </p:cNvSpPr>
          <p:nvPr>
            <p:ph type="pic" sz="quarter" idx="13"/>
          </p:nvPr>
        </p:nvSpPr>
        <p:spPr>
          <a:xfrm>
            <a:off x="4974336" y="2112264"/>
            <a:ext cx="3035808" cy="1837944"/>
          </a:xfrm>
          <a:solidFill>
            <a:schemeClr val="accent6"/>
          </a:solidFill>
        </p:spPr>
        <p:txBody>
          <a:bodyPr/>
          <a:lstStyle/>
          <a:p>
            <a:r>
              <a:rPr lang="en-US"/>
              <a:t>Click icon to add picture</a:t>
            </a:r>
            <a:endParaRPr lang="en-US" dirty="0"/>
          </a:p>
        </p:txBody>
      </p:sp>
      <p:sp>
        <p:nvSpPr>
          <p:cNvPr id="14" name="Picture Placeholder 12">
            <a:extLst>
              <a:ext uri="{FF2B5EF4-FFF2-40B4-BE49-F238E27FC236}">
                <a16:creationId xmlns:a16="http://schemas.microsoft.com/office/drawing/2014/main" id="{F7CE5DD4-B27E-482B-8208-FA5A7BBC9AC9}"/>
              </a:ext>
            </a:extLst>
          </p:cNvPr>
          <p:cNvSpPr>
            <a:spLocks noGrp="1"/>
          </p:cNvSpPr>
          <p:nvPr>
            <p:ph type="pic" sz="quarter" idx="14"/>
          </p:nvPr>
        </p:nvSpPr>
        <p:spPr>
          <a:xfrm>
            <a:off x="4974336" y="4032504"/>
            <a:ext cx="3035808" cy="1837944"/>
          </a:xfrm>
          <a:solidFill>
            <a:schemeClr val="accent6"/>
          </a:solidFill>
        </p:spPr>
        <p:txBody>
          <a:bodyPr/>
          <a:lstStyle/>
          <a:p>
            <a:r>
              <a:rPr lang="en-US"/>
              <a:t>Click icon to add picture</a:t>
            </a:r>
            <a:endParaRPr lang="en-US" dirty="0"/>
          </a:p>
        </p:txBody>
      </p:sp>
      <p:sp>
        <p:nvSpPr>
          <p:cNvPr id="15" name="Picture Placeholder 12">
            <a:extLst>
              <a:ext uri="{FF2B5EF4-FFF2-40B4-BE49-F238E27FC236}">
                <a16:creationId xmlns:a16="http://schemas.microsoft.com/office/drawing/2014/main" id="{1F796570-D07C-4638-8B80-227A6EF1A082}"/>
              </a:ext>
            </a:extLst>
          </p:cNvPr>
          <p:cNvSpPr>
            <a:spLocks noGrp="1"/>
          </p:cNvSpPr>
          <p:nvPr>
            <p:ph type="pic" sz="quarter" idx="15"/>
          </p:nvPr>
        </p:nvSpPr>
        <p:spPr>
          <a:xfrm>
            <a:off x="8110728" y="2112264"/>
            <a:ext cx="3035808" cy="3758184"/>
          </a:xfrm>
          <a:solidFill>
            <a:schemeClr val="accent6"/>
          </a:solidFill>
        </p:spPr>
        <p:txBody>
          <a:bodyPr/>
          <a:lstStyle/>
          <a:p>
            <a:r>
              <a:rPr lang="en-US"/>
              <a:t>Click icon to add picture</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255243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Break">
    <p:spTree>
      <p:nvGrpSpPr>
        <p:cNvPr id="1" name=""/>
        <p:cNvGrpSpPr/>
        <p:nvPr/>
      </p:nvGrpSpPr>
      <p:grpSpPr>
        <a:xfrm>
          <a:off x="0" y="0"/>
          <a:ext cx="0" cy="0"/>
          <a:chOff x="0" y="0"/>
          <a:chExt cx="0" cy="0"/>
        </a:xfrm>
      </p:grpSpPr>
      <p:sp>
        <p:nvSpPr>
          <p:cNvPr id="6" name="Rectangle 5" descr="Tag=AccentColor&#10;Flavor=Dark&#10;Target=Fill">
            <a:extLst>
              <a:ext uri="{FF2B5EF4-FFF2-40B4-BE49-F238E27FC236}">
                <a16:creationId xmlns:a16="http://schemas.microsoft.com/office/drawing/2014/main" id="{17DBCCDB-B58C-45B3-9E63-49F7B0819260}"/>
              </a:ext>
            </a:extLst>
          </p:cNvPr>
          <p:cNvSpPr/>
          <p:nvPr userDrawn="1"/>
        </p:nvSpPr>
        <p:spPr bwMode="white">
          <a:xfrm>
            <a:off x="0" y="4953000"/>
            <a:ext cx="12192000" cy="1905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Title 1">
            <a:extLst>
              <a:ext uri="{FF2B5EF4-FFF2-40B4-BE49-F238E27FC236}">
                <a16:creationId xmlns:a16="http://schemas.microsoft.com/office/drawing/2014/main" id="{07B1649E-A273-4C2E-A9F2-D29871865897}"/>
              </a:ext>
            </a:extLst>
          </p:cNvPr>
          <p:cNvSpPr>
            <a:spLocks noGrp="1"/>
          </p:cNvSpPr>
          <p:nvPr>
            <p:ph type="ctrTitle"/>
          </p:nvPr>
        </p:nvSpPr>
        <p:spPr>
          <a:xfrm>
            <a:off x="1065197" y="5120640"/>
            <a:ext cx="10058400" cy="822960"/>
          </a:xfrm>
        </p:spPr>
        <p:txBody>
          <a:bodyPr>
            <a:normAutofit/>
          </a:bodyPr>
          <a:lstStyle>
            <a:lvl1pPr>
              <a:defRPr>
                <a:solidFill>
                  <a:schemeClr val="bg1"/>
                </a:solidFill>
              </a:defRPr>
            </a:lvl1pPr>
          </a:lstStyle>
          <a:p>
            <a:r>
              <a:rPr lang="en-US" sz="3600">
                <a:solidFill>
                  <a:schemeClr val="bg1"/>
                </a:solidFill>
              </a:rPr>
              <a:t>Click to edit Master title style</a:t>
            </a:r>
            <a:endParaRPr lang="en-US" sz="3600" dirty="0">
              <a:solidFill>
                <a:schemeClr val="bg1"/>
              </a:solidFill>
            </a:endParaRPr>
          </a:p>
        </p:txBody>
      </p:sp>
      <p:sp>
        <p:nvSpPr>
          <p:cNvPr id="8" name="Subtitle 2">
            <a:extLst>
              <a:ext uri="{FF2B5EF4-FFF2-40B4-BE49-F238E27FC236}">
                <a16:creationId xmlns:a16="http://schemas.microsoft.com/office/drawing/2014/main" id="{A72A6B42-C371-4562-8E40-9EE1906C8578}"/>
              </a:ext>
            </a:extLst>
          </p:cNvPr>
          <p:cNvSpPr>
            <a:spLocks noGrp="1"/>
          </p:cNvSpPr>
          <p:nvPr>
            <p:ph type="subTitle" idx="1"/>
          </p:nvPr>
        </p:nvSpPr>
        <p:spPr>
          <a:xfrm>
            <a:off x="1065212" y="5943600"/>
            <a:ext cx="10058400" cy="543513"/>
          </a:xfrm>
        </p:spPr>
        <p:txBody>
          <a:bodyPr>
            <a:normAutofit/>
          </a:bodyPr>
          <a:lstStyle>
            <a:lvl1pPr>
              <a:defRPr>
                <a:solidFill>
                  <a:schemeClr val="bg1"/>
                </a:solidFill>
              </a:defRPr>
            </a:lvl1pPr>
          </a:lstStyle>
          <a:p>
            <a:r>
              <a:rPr lang="en-US" sz="1500">
                <a:solidFill>
                  <a:schemeClr val="bg1"/>
                </a:solidFill>
              </a:rPr>
              <a:t>Click to edit Master subtitle style</a:t>
            </a:r>
            <a:endParaRPr lang="en-US" sz="1500" dirty="0">
              <a:solidFill>
                <a:schemeClr val="bg1"/>
              </a:solidFill>
            </a:endParaRPr>
          </a:p>
        </p:txBody>
      </p:sp>
      <p:sp>
        <p:nvSpPr>
          <p:cNvPr id="13" name="Picture Placeholder 12">
            <a:extLst>
              <a:ext uri="{FF2B5EF4-FFF2-40B4-BE49-F238E27FC236}">
                <a16:creationId xmlns:a16="http://schemas.microsoft.com/office/drawing/2014/main" id="{68504FFB-1664-4F66-BC31-100C8DD98346}"/>
              </a:ext>
            </a:extLst>
          </p:cNvPr>
          <p:cNvSpPr>
            <a:spLocks noGrp="1"/>
          </p:cNvSpPr>
          <p:nvPr>
            <p:ph type="pic" sz="quarter" idx="13"/>
          </p:nvPr>
        </p:nvSpPr>
        <p:spPr>
          <a:xfrm>
            <a:off x="635000" y="640080"/>
            <a:ext cx="3544888" cy="3931920"/>
          </a:xfrm>
          <a:solidFill>
            <a:schemeClr val="accent6"/>
          </a:solidFill>
        </p:spPr>
        <p:txBody>
          <a:bodyPr/>
          <a:lstStyle/>
          <a:p>
            <a:r>
              <a:rPr lang="en-US"/>
              <a:t>Click icon to add picture</a:t>
            </a:r>
            <a:endParaRPr lang="en-US" dirty="0"/>
          </a:p>
        </p:txBody>
      </p:sp>
      <p:sp>
        <p:nvSpPr>
          <p:cNvPr id="14" name="Picture Placeholder 12">
            <a:extLst>
              <a:ext uri="{FF2B5EF4-FFF2-40B4-BE49-F238E27FC236}">
                <a16:creationId xmlns:a16="http://schemas.microsoft.com/office/drawing/2014/main" id="{1B45578D-1855-4EC0-9E45-E1630D11ACA5}"/>
              </a:ext>
            </a:extLst>
          </p:cNvPr>
          <p:cNvSpPr>
            <a:spLocks noGrp="1"/>
          </p:cNvSpPr>
          <p:nvPr>
            <p:ph type="pic" sz="quarter" idx="14"/>
          </p:nvPr>
        </p:nvSpPr>
        <p:spPr>
          <a:xfrm>
            <a:off x="4343400" y="640080"/>
            <a:ext cx="3544888" cy="3931920"/>
          </a:xfrm>
          <a:solidFill>
            <a:schemeClr val="accent6"/>
          </a:solidFill>
        </p:spPr>
        <p:txBody>
          <a:bodyPr/>
          <a:lstStyle/>
          <a:p>
            <a:r>
              <a:rPr lang="en-US"/>
              <a:t>Click icon to add picture</a:t>
            </a:r>
            <a:endParaRPr lang="en-US" dirty="0"/>
          </a:p>
        </p:txBody>
      </p:sp>
      <p:sp>
        <p:nvSpPr>
          <p:cNvPr id="15" name="Picture Placeholder 12">
            <a:extLst>
              <a:ext uri="{FF2B5EF4-FFF2-40B4-BE49-F238E27FC236}">
                <a16:creationId xmlns:a16="http://schemas.microsoft.com/office/drawing/2014/main" id="{C93482C2-6151-4050-9F16-9952B0A017A3}"/>
              </a:ext>
            </a:extLst>
          </p:cNvPr>
          <p:cNvSpPr>
            <a:spLocks noGrp="1"/>
          </p:cNvSpPr>
          <p:nvPr>
            <p:ph type="pic" sz="quarter" idx="15"/>
          </p:nvPr>
        </p:nvSpPr>
        <p:spPr>
          <a:xfrm>
            <a:off x="8028432" y="640080"/>
            <a:ext cx="3544888" cy="3931920"/>
          </a:xfrm>
          <a:solidFill>
            <a:schemeClr val="accent6"/>
          </a:solidFill>
        </p:spPr>
        <p:txBody>
          <a:bodyPr/>
          <a:lstStyle/>
          <a:p>
            <a:r>
              <a:rPr lang="en-US"/>
              <a:t>Click icon to add picture</a:t>
            </a:r>
            <a:endParaRPr lang="en-US" dirty="0"/>
          </a:p>
        </p:txBody>
      </p:sp>
    </p:spTree>
    <p:extLst>
      <p:ext uri="{BB962C8B-B14F-4D97-AF65-F5344CB8AC3E}">
        <p14:creationId xmlns:p14="http://schemas.microsoft.com/office/powerpoint/2010/main" val="4683922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88720" y="2313432"/>
            <a:ext cx="9966960" cy="36708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Sample Footer Text</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dirty="0"/>
              <a:t>20XX</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517863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Quot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02F1891-1ACC-4692-80A2-4F69EAAAE404}"/>
              </a:ext>
            </a:extLst>
          </p:cNvPr>
          <p:cNvSpPr/>
          <p:nvPr userDrawn="1"/>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Title 1">
            <a:extLst>
              <a:ext uri="{FF2B5EF4-FFF2-40B4-BE49-F238E27FC236}">
                <a16:creationId xmlns:a16="http://schemas.microsoft.com/office/drawing/2014/main" id="{F29B458E-5354-42D4-AE10-8B2F796C3163}"/>
              </a:ext>
            </a:extLst>
          </p:cNvPr>
          <p:cNvSpPr>
            <a:spLocks noGrp="1"/>
          </p:cNvSpPr>
          <p:nvPr>
            <p:ph type="ctrTitle"/>
          </p:nvPr>
        </p:nvSpPr>
        <p:spPr>
          <a:xfrm>
            <a:off x="6730000" y="639097"/>
            <a:ext cx="4813072" cy="3494791"/>
          </a:xfrm>
        </p:spPr>
        <p:txBody>
          <a:bodyPr>
            <a:normAutofit/>
          </a:bodyPr>
          <a:lstStyle/>
          <a:p>
            <a:r>
              <a:rPr lang="en-US"/>
              <a:t>Click to edit Master title style</a:t>
            </a:r>
            <a:endParaRPr lang="en-US" dirty="0"/>
          </a:p>
        </p:txBody>
      </p:sp>
      <p:sp>
        <p:nvSpPr>
          <p:cNvPr id="7" name="Subtitle 2">
            <a:extLst>
              <a:ext uri="{FF2B5EF4-FFF2-40B4-BE49-F238E27FC236}">
                <a16:creationId xmlns:a16="http://schemas.microsoft.com/office/drawing/2014/main" id="{0B121E21-6D9B-46D0-957E-760B095BA4C2}"/>
              </a:ext>
            </a:extLst>
          </p:cNvPr>
          <p:cNvSpPr>
            <a:spLocks noGrp="1"/>
          </p:cNvSpPr>
          <p:nvPr>
            <p:ph type="subTitle" idx="1"/>
          </p:nvPr>
        </p:nvSpPr>
        <p:spPr>
          <a:xfrm>
            <a:off x="6729999" y="4455621"/>
            <a:ext cx="4829101" cy="1238616"/>
          </a:xfrm>
        </p:spPr>
        <p:txBody>
          <a:bodyPr/>
          <a:lstStyle/>
          <a:p>
            <a:r>
              <a:rPr lang="en-US"/>
              <a:t>Click to edit Master subtitle style</a:t>
            </a:r>
            <a:endParaRPr lang="en-US" dirty="0"/>
          </a:p>
        </p:txBody>
      </p:sp>
      <p:cxnSp>
        <p:nvCxnSpPr>
          <p:cNvPr id="11" name="Straight Connector 10">
            <a:extLst>
              <a:ext uri="{FF2B5EF4-FFF2-40B4-BE49-F238E27FC236}">
                <a16:creationId xmlns:a16="http://schemas.microsoft.com/office/drawing/2014/main" id="{DB51B24F-7663-45C0-BE23-CD0AEFF51287}"/>
              </a:ext>
              <a:ext uri="{C183D7F6-B498-43B3-948B-1728B52AA6E4}">
                <adec:decorative xmlns:adec="http://schemas.microsoft.com/office/drawing/2017/decorative" val="1"/>
              </a:ext>
            </a:extLst>
          </p:cNvPr>
          <p:cNvCxnSpPr/>
          <p:nvPr userDrawn="1"/>
        </p:nvCxnSpPr>
        <p:spPr>
          <a:xfrm>
            <a:off x="6805053" y="4294754"/>
            <a:ext cx="43891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 name="Picture Placeholder 11">
            <a:extLst>
              <a:ext uri="{FF2B5EF4-FFF2-40B4-BE49-F238E27FC236}">
                <a16:creationId xmlns:a16="http://schemas.microsoft.com/office/drawing/2014/main" id="{35ABBAD1-553F-4CC1-AB36-7C1BE5089D81}"/>
              </a:ext>
            </a:extLst>
          </p:cNvPr>
          <p:cNvSpPr>
            <a:spLocks noGrp="1"/>
          </p:cNvSpPr>
          <p:nvPr>
            <p:ph type="pic" sz="quarter" idx="13"/>
          </p:nvPr>
        </p:nvSpPr>
        <p:spPr>
          <a:xfrm>
            <a:off x="642938" y="640080"/>
            <a:ext cx="5449824" cy="2743200"/>
          </a:xfrm>
          <a:solidFill>
            <a:schemeClr val="accent6"/>
          </a:solidFill>
        </p:spPr>
        <p:txBody>
          <a:bodyPr/>
          <a:lstStyle/>
          <a:p>
            <a:r>
              <a:rPr lang="en-US"/>
              <a:t>Click icon to add picture</a:t>
            </a:r>
            <a:endParaRPr lang="en-US" dirty="0"/>
          </a:p>
        </p:txBody>
      </p:sp>
      <p:sp>
        <p:nvSpPr>
          <p:cNvPr id="13" name="Picture Placeholder 11">
            <a:extLst>
              <a:ext uri="{FF2B5EF4-FFF2-40B4-BE49-F238E27FC236}">
                <a16:creationId xmlns:a16="http://schemas.microsoft.com/office/drawing/2014/main" id="{5C06EA1F-5BD5-4FE5-A059-6787DADCB591}"/>
              </a:ext>
            </a:extLst>
          </p:cNvPr>
          <p:cNvSpPr>
            <a:spLocks noGrp="1"/>
          </p:cNvSpPr>
          <p:nvPr>
            <p:ph type="pic" sz="quarter" idx="14"/>
          </p:nvPr>
        </p:nvSpPr>
        <p:spPr>
          <a:xfrm>
            <a:off x="640080" y="3474720"/>
            <a:ext cx="5449824" cy="2743200"/>
          </a:xfrm>
          <a:solidFill>
            <a:schemeClr val="accent6"/>
          </a:solidFill>
        </p:spPr>
        <p:txBody>
          <a:bodyPr/>
          <a:lstStyle/>
          <a:p>
            <a:r>
              <a:rPr lang="en-US"/>
              <a:t>Click icon to add picture</a:t>
            </a:r>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r>
              <a:rPr lang="en-US" dirty="0"/>
              <a:t>20XX</a:t>
            </a:r>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946890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melin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88720" y="2463495"/>
            <a:ext cx="9966960" cy="33686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r>
              <a:rPr lang="en-US" dirty="0"/>
              <a:t>Sample Footer Text</a:t>
            </a:r>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r>
              <a:rPr lang="en-US" dirty="0"/>
              <a:t>20XX</a:t>
            </a:r>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27598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r>
              <a:rPr lang="en-US" dirty="0"/>
              <a:t>20XX</a:t>
            </a:r>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r>
              <a:rPr lang="en-US" dirty="0"/>
              <a:t>Sample Footer Text</a:t>
            </a:r>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119179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88720" y="2057400"/>
            <a:ext cx="4639736" cy="736282"/>
          </a:xfrm>
        </p:spPr>
        <p:txBody>
          <a:bodyPr lIns="91440" rIns="91440" anchor="ctr">
            <a:normAutofit/>
          </a:bodyPr>
          <a:lstStyle>
            <a:lvl1pPr marL="0" indent="0">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88720" y="2958274"/>
            <a:ext cx="4639736" cy="2910821"/>
          </a:xfrm>
        </p:spPr>
        <p:txBody>
          <a:bodyPr/>
          <a:lstStyle>
            <a:lvl1pPr marL="342900" indent="-182880">
              <a:buClr>
                <a:schemeClr val="accent1"/>
              </a:buClr>
              <a:buFont typeface="Arial" panose="020B0604020202020204" pitchFamily="34" charset="0"/>
              <a:buChar char="•"/>
              <a:defRPr/>
            </a:lvl1pPr>
            <a:lvl2pPr marL="486918" indent="-182880">
              <a:buClr>
                <a:schemeClr val="accent1"/>
              </a:buClr>
              <a:buFont typeface="Arial" panose="020B0604020202020204" pitchFamily="34" charset="0"/>
              <a:buChar char="•"/>
              <a:defRPr/>
            </a:lvl2pPr>
            <a:lvl3pPr marL="669798" indent="-182880">
              <a:buClr>
                <a:schemeClr val="accent1"/>
              </a:buClr>
              <a:buFont typeface="Arial" panose="020B0604020202020204" pitchFamily="34" charset="0"/>
              <a:buChar char="•"/>
              <a:defRPr/>
            </a:lvl3pPr>
            <a:lvl4pPr marL="852678" indent="-182880">
              <a:buClr>
                <a:schemeClr val="accent1"/>
              </a:buClr>
              <a:buFont typeface="Arial" panose="020B0604020202020204" pitchFamily="34" charset="0"/>
              <a:buChar char="•"/>
              <a:defRPr/>
            </a:lvl4pPr>
            <a:lvl5pPr marL="1035558" indent="-182880">
              <a:buClr>
                <a:schemeClr val="accent1"/>
              </a:buClr>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lvl1pPr marL="342900" indent="-182880">
              <a:buClr>
                <a:schemeClr val="accent1"/>
              </a:buClr>
              <a:buFont typeface="Arial" panose="020B0604020202020204" pitchFamily="34" charset="0"/>
              <a:buChar char="•"/>
              <a:defRPr/>
            </a:lvl1pPr>
            <a:lvl2pPr marL="486918" indent="-182880">
              <a:buClr>
                <a:schemeClr val="accent1"/>
              </a:buClr>
              <a:buFont typeface="Arial" panose="020B0604020202020204" pitchFamily="34" charset="0"/>
              <a:buChar char="•"/>
              <a:defRPr/>
            </a:lvl2pPr>
            <a:lvl3pPr marL="669798" indent="-182880">
              <a:buClr>
                <a:schemeClr val="accent1"/>
              </a:buClr>
              <a:buFont typeface="Arial" panose="020B0604020202020204" pitchFamily="34" charset="0"/>
              <a:buChar char="•"/>
              <a:defRPr/>
            </a:lvl3pPr>
            <a:lvl4pPr marL="852678" indent="-182880">
              <a:buClr>
                <a:schemeClr val="accent1"/>
              </a:buClr>
              <a:buFont typeface="Arial" panose="020B0604020202020204" pitchFamily="34" charset="0"/>
              <a:buChar char="•"/>
              <a:defRPr/>
            </a:lvl4pPr>
            <a:lvl5pPr marL="1035558" indent="-182880">
              <a:buClr>
                <a:schemeClr val="accent1"/>
              </a:buClr>
              <a:buFont typeface="Arial" panose="020B0604020202020204" pitchFamily="34" charset="0"/>
              <a:buChar cha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r>
              <a:rPr lang="en-US" dirty="0"/>
              <a:t>Sample Footer Text</a:t>
            </a:r>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r>
              <a:rPr lang="en-US" dirty="0"/>
              <a:t>20XX</a:t>
            </a:r>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582296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188720" y="2108201"/>
            <a:ext cx="996696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r>
              <a:rPr lang="en-US" dirty="0"/>
              <a:t>20XX</a:t>
            </a:r>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r>
              <a:rPr lang="en-US" dirty="0"/>
              <a:t>Sample Footer Text</a:t>
            </a:r>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105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05577518"/>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6" r:id="rId3"/>
    <p:sldLayoutId id="2147483735" r:id="rId4"/>
    <p:sldLayoutId id="2147483722" r:id="rId5"/>
    <p:sldLayoutId id="2147483734" r:id="rId6"/>
    <p:sldLayoutId id="2147483745" r:id="rId7"/>
    <p:sldLayoutId id="2147483726" r:id="rId8"/>
    <p:sldLayoutId id="2147483725" r:id="rId9"/>
    <p:sldLayoutId id="2147483743" r:id="rId10"/>
    <p:sldLayoutId id="2147483737" r:id="rId11"/>
    <p:sldLayoutId id="2147483738" r:id="rId12"/>
    <p:sldLayoutId id="2147483723" r:id="rId13"/>
    <p:sldLayoutId id="2147483724" r:id="rId14"/>
    <p:sldLayoutId id="2147483727" r:id="rId15"/>
    <p:sldLayoutId id="2147483728" r:id="rId16"/>
    <p:sldLayoutId id="2147483729" r:id="rId17"/>
  </p:sldLayoutIdLst>
  <p:hf hdr="0"/>
  <p:txStyles>
    <p:titleStyle>
      <a:lvl1pPr algn="l" defTabSz="914400" rtl="0" eaLnBrk="1" latinLnBrk="0" hangingPunct="1">
        <a:lnSpc>
          <a:spcPct val="90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0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3.xml"/><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group of people sitting at a table">
            <a:extLst>
              <a:ext uri="{FF2B5EF4-FFF2-40B4-BE49-F238E27FC236}">
                <a16:creationId xmlns:a16="http://schemas.microsoft.com/office/drawing/2014/main" id="{15FF348E-C446-4450-8262-D18488C886AA}"/>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1524" y="0"/>
            <a:ext cx="12188952" cy="6858000"/>
          </a:xfrm>
        </p:spPr>
      </p:pic>
      <p:sp>
        <p:nvSpPr>
          <p:cNvPr id="4" name="Title 3">
            <a:extLst>
              <a:ext uri="{FF2B5EF4-FFF2-40B4-BE49-F238E27FC236}">
                <a16:creationId xmlns:a16="http://schemas.microsoft.com/office/drawing/2014/main" id="{D7559F58-E7E3-4312-BFB5-D3B5719E827E}"/>
              </a:ext>
            </a:extLst>
          </p:cNvPr>
          <p:cNvSpPr>
            <a:spLocks noGrp="1"/>
          </p:cNvSpPr>
          <p:nvPr>
            <p:ph type="ctrTitle"/>
          </p:nvPr>
        </p:nvSpPr>
        <p:spPr>
          <a:xfrm>
            <a:off x="0" y="3118981"/>
            <a:ext cx="7537703" cy="2462667"/>
          </a:xfrm>
        </p:spPr>
        <p:txBody>
          <a:bodyPr/>
          <a:lstStyle/>
          <a:p>
            <a:r>
              <a:rPr lang="en-US" dirty="0"/>
              <a:t>IPL Data Analysis</a:t>
            </a:r>
          </a:p>
        </p:txBody>
      </p:sp>
      <p:sp>
        <p:nvSpPr>
          <p:cNvPr id="5" name="Subtitle 4">
            <a:extLst>
              <a:ext uri="{FF2B5EF4-FFF2-40B4-BE49-F238E27FC236}">
                <a16:creationId xmlns:a16="http://schemas.microsoft.com/office/drawing/2014/main" id="{EF502785-6557-4038-9743-2ABFF39CB24A}"/>
              </a:ext>
            </a:extLst>
          </p:cNvPr>
          <p:cNvSpPr>
            <a:spLocks noGrp="1"/>
          </p:cNvSpPr>
          <p:nvPr>
            <p:ph type="subTitle" idx="1"/>
          </p:nvPr>
        </p:nvSpPr>
        <p:spPr>
          <a:xfrm>
            <a:off x="754841" y="4735799"/>
            <a:ext cx="6470693" cy="605256"/>
          </a:xfrm>
        </p:spPr>
        <p:txBody>
          <a:bodyPr/>
          <a:lstStyle/>
          <a:p>
            <a:r>
              <a:rPr lang="en-US" dirty="0"/>
              <a:t>Md Amjad Ansari</a:t>
            </a:r>
          </a:p>
        </p:txBody>
      </p:sp>
    </p:spTree>
    <p:extLst>
      <p:ext uri="{BB962C8B-B14F-4D97-AF65-F5344CB8AC3E}">
        <p14:creationId xmlns:p14="http://schemas.microsoft.com/office/powerpoint/2010/main" val="3316697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CE699D-9FC2-483D-9B52-64E766D1C93C}"/>
              </a:ext>
            </a:extLst>
          </p:cNvPr>
          <p:cNvSpPr>
            <a:spLocks noGrp="1"/>
          </p:cNvSpPr>
          <p:nvPr>
            <p:ph type="title"/>
          </p:nvPr>
        </p:nvSpPr>
        <p:spPr>
          <a:xfrm>
            <a:off x="8081400" y="1118014"/>
            <a:ext cx="3379080" cy="1450757"/>
          </a:xfrm>
        </p:spPr>
        <p:txBody>
          <a:bodyPr/>
          <a:lstStyle/>
          <a:p>
            <a:r>
              <a:rPr lang="en-US" dirty="0"/>
              <a:t>Agenda</a:t>
            </a:r>
          </a:p>
        </p:txBody>
      </p:sp>
      <p:pic>
        <p:nvPicPr>
          <p:cNvPr id="9" name="Picture Placeholder 8" descr="Handshake">
            <a:extLst>
              <a:ext uri="{FF2B5EF4-FFF2-40B4-BE49-F238E27FC236}">
                <a16:creationId xmlns:a16="http://schemas.microsoft.com/office/drawing/2014/main" id="{E1E7078F-FB9C-41E6-961A-AA789AD0D6FE}"/>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640080" y="640080"/>
            <a:ext cx="3273552" cy="2395728"/>
          </a:xfrm>
        </p:spPr>
      </p:pic>
      <p:pic>
        <p:nvPicPr>
          <p:cNvPr id="11" name="Picture Placeholder 10" descr="A close-up of a table &amp; chairs">
            <a:extLst>
              <a:ext uri="{FF2B5EF4-FFF2-40B4-BE49-F238E27FC236}">
                <a16:creationId xmlns:a16="http://schemas.microsoft.com/office/drawing/2014/main" id="{85CCA26B-B0A3-42E8-B737-81A01EB80949}"/>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4251960" y="640080"/>
            <a:ext cx="3273552" cy="2395728"/>
          </a:xfrm>
        </p:spPr>
      </p:pic>
      <p:pic>
        <p:nvPicPr>
          <p:cNvPr id="13" name="Picture Placeholder 12" descr="People sitting at a table with their laptops">
            <a:extLst>
              <a:ext uri="{FF2B5EF4-FFF2-40B4-BE49-F238E27FC236}">
                <a16:creationId xmlns:a16="http://schemas.microsoft.com/office/drawing/2014/main" id="{F8945C07-4A93-4269-9888-725F3819E3EC}"/>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a:stretch/>
        </p:blipFill>
        <p:spPr>
          <a:xfrm>
            <a:off x="640080" y="3364992"/>
            <a:ext cx="3273552" cy="2395728"/>
          </a:xfrm>
        </p:spPr>
      </p:pic>
      <p:pic>
        <p:nvPicPr>
          <p:cNvPr id="15" name="Picture Placeholder 14" descr="Close up desk, with glasses, a mug and laptop">
            <a:extLst>
              <a:ext uri="{FF2B5EF4-FFF2-40B4-BE49-F238E27FC236}">
                <a16:creationId xmlns:a16="http://schemas.microsoft.com/office/drawing/2014/main" id="{825DBACB-DCFD-479A-AD19-03C804BC179B}"/>
              </a:ext>
            </a:extLst>
          </p:cNvPr>
          <p:cNvPicPr>
            <a:picLocks noGrp="1" noChangeAspect="1"/>
          </p:cNvPicPr>
          <p:nvPr>
            <p:ph type="pic" sz="quarter" idx="16"/>
          </p:nvPr>
        </p:nvPicPr>
        <p:blipFill rotWithShape="1">
          <a:blip r:embed="rId5" cstate="screen">
            <a:extLst>
              <a:ext uri="{28A0092B-C50C-407E-A947-70E740481C1C}">
                <a14:useLocalDpi xmlns:a14="http://schemas.microsoft.com/office/drawing/2010/main" val="0"/>
              </a:ext>
            </a:extLst>
          </a:blip>
          <a:srcRect/>
          <a:stretch/>
        </p:blipFill>
        <p:spPr>
          <a:xfrm>
            <a:off x="4251960" y="3364992"/>
            <a:ext cx="3273552" cy="2395728"/>
          </a:xfrm>
        </p:spPr>
      </p:pic>
      <p:sp>
        <p:nvSpPr>
          <p:cNvPr id="3" name="Content Placeholder 2">
            <a:extLst>
              <a:ext uri="{FF2B5EF4-FFF2-40B4-BE49-F238E27FC236}">
                <a16:creationId xmlns:a16="http://schemas.microsoft.com/office/drawing/2014/main" id="{193CA132-7D5D-4211-B55D-004BEBAF221D}"/>
              </a:ext>
            </a:extLst>
          </p:cNvPr>
          <p:cNvSpPr>
            <a:spLocks noGrp="1"/>
          </p:cNvSpPr>
          <p:nvPr>
            <p:ph type="body" sz="quarter" idx="17"/>
          </p:nvPr>
        </p:nvSpPr>
        <p:spPr>
          <a:xfrm>
            <a:off x="8086408" y="2789067"/>
            <a:ext cx="3176587" cy="2784882"/>
          </a:xfrm>
        </p:spPr>
        <p:txBody>
          <a:bodyPr>
            <a:normAutofit lnSpcReduction="10000"/>
          </a:bodyPr>
          <a:lstStyle/>
          <a:p>
            <a:r>
              <a:rPr lang="en-US" dirty="0"/>
              <a:t>Introduction</a:t>
            </a:r>
          </a:p>
          <a:p>
            <a:r>
              <a:rPr lang="en-US" dirty="0"/>
              <a:t>Scope of Analysis</a:t>
            </a:r>
          </a:p>
          <a:p>
            <a:r>
              <a:rPr lang="en-US" dirty="0"/>
              <a:t>Source of dataset</a:t>
            </a:r>
          </a:p>
          <a:p>
            <a:r>
              <a:rPr lang="en-US" dirty="0"/>
              <a:t>ETL Process</a:t>
            </a:r>
          </a:p>
          <a:p>
            <a:r>
              <a:rPr lang="en-US" dirty="0"/>
              <a:t>Analysis on Dataset</a:t>
            </a:r>
          </a:p>
          <a:p>
            <a:r>
              <a:rPr lang="en-US" dirty="0"/>
              <a:t>List of Analysis with results</a:t>
            </a:r>
          </a:p>
        </p:txBody>
      </p:sp>
      <p:sp>
        <p:nvSpPr>
          <p:cNvPr id="17" name="Footer Placeholder 16">
            <a:extLst>
              <a:ext uri="{FF2B5EF4-FFF2-40B4-BE49-F238E27FC236}">
                <a16:creationId xmlns:a16="http://schemas.microsoft.com/office/drawing/2014/main" id="{9011F41C-F343-402F-840A-70C98C309B5D}"/>
              </a:ext>
            </a:extLst>
          </p:cNvPr>
          <p:cNvSpPr>
            <a:spLocks noGrp="1"/>
          </p:cNvSpPr>
          <p:nvPr>
            <p:ph type="ftr" sz="quarter" idx="11"/>
          </p:nvPr>
        </p:nvSpPr>
        <p:spPr>
          <a:xfrm>
            <a:off x="1097279" y="6446838"/>
            <a:ext cx="6818262" cy="365125"/>
          </a:xfrm>
        </p:spPr>
        <p:txBody>
          <a:bodyPr/>
          <a:lstStyle/>
          <a:p>
            <a:r>
              <a:rPr lang="en-US" dirty="0"/>
              <a:t>Sample Footer Text</a:t>
            </a:r>
          </a:p>
        </p:txBody>
      </p:sp>
      <p:sp>
        <p:nvSpPr>
          <p:cNvPr id="16" name="Date Placeholder 15">
            <a:extLst>
              <a:ext uri="{FF2B5EF4-FFF2-40B4-BE49-F238E27FC236}">
                <a16:creationId xmlns:a16="http://schemas.microsoft.com/office/drawing/2014/main" id="{95DF7CD3-0A75-4DF4-8D0D-D9476E843584}"/>
              </a:ext>
            </a:extLst>
          </p:cNvPr>
          <p:cNvSpPr>
            <a:spLocks noGrp="1"/>
          </p:cNvSpPr>
          <p:nvPr>
            <p:ph type="dt" sz="half" idx="10"/>
          </p:nvPr>
        </p:nvSpPr>
        <p:spPr>
          <a:xfrm>
            <a:off x="8218426" y="6446838"/>
            <a:ext cx="2584850" cy="365125"/>
          </a:xfrm>
        </p:spPr>
        <p:txBody>
          <a:bodyPr/>
          <a:lstStyle/>
          <a:p>
            <a:r>
              <a:rPr lang="en-US" dirty="0"/>
              <a:t>20XX</a:t>
            </a:r>
          </a:p>
        </p:txBody>
      </p:sp>
      <p:sp>
        <p:nvSpPr>
          <p:cNvPr id="18" name="Slide Number Placeholder 17">
            <a:extLst>
              <a:ext uri="{FF2B5EF4-FFF2-40B4-BE49-F238E27FC236}">
                <a16:creationId xmlns:a16="http://schemas.microsoft.com/office/drawing/2014/main" id="{D2077A5E-18AF-4957-9966-6DBE3C4A5A49}"/>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2</a:t>
            </a:fld>
            <a:endParaRPr lang="en-US" dirty="0"/>
          </a:p>
        </p:txBody>
      </p:sp>
    </p:spTree>
    <p:extLst>
      <p:ext uri="{BB962C8B-B14F-4D97-AF65-F5344CB8AC3E}">
        <p14:creationId xmlns:p14="http://schemas.microsoft.com/office/powerpoint/2010/main" val="22333910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BF798-8948-401D-89CE-1ED6136ED254}"/>
              </a:ext>
            </a:extLst>
          </p:cNvPr>
          <p:cNvSpPr>
            <a:spLocks noGrp="1"/>
          </p:cNvSpPr>
          <p:nvPr>
            <p:ph type="title"/>
          </p:nvPr>
        </p:nvSpPr>
        <p:spPr>
          <a:xfrm>
            <a:off x="1097280" y="286603"/>
            <a:ext cx="10058400" cy="1450757"/>
          </a:xfrm>
        </p:spPr>
        <p:txBody>
          <a:bodyPr/>
          <a:lstStyle/>
          <a:p>
            <a:r>
              <a:rPr lang="en-US" dirty="0"/>
              <a:t>Introduction</a:t>
            </a:r>
          </a:p>
        </p:txBody>
      </p:sp>
      <p:sp>
        <p:nvSpPr>
          <p:cNvPr id="3" name="Content Placeholder 2">
            <a:extLst>
              <a:ext uri="{FF2B5EF4-FFF2-40B4-BE49-F238E27FC236}">
                <a16:creationId xmlns:a16="http://schemas.microsoft.com/office/drawing/2014/main" id="{F9529D8B-2C12-43D2-BC28-8FA4895C977A}"/>
              </a:ext>
            </a:extLst>
          </p:cNvPr>
          <p:cNvSpPr>
            <a:spLocks noGrp="1"/>
          </p:cNvSpPr>
          <p:nvPr>
            <p:ph idx="1"/>
          </p:nvPr>
        </p:nvSpPr>
        <p:spPr>
          <a:xfrm>
            <a:off x="1097280" y="2108201"/>
            <a:ext cx="3776471" cy="3760891"/>
          </a:xfrm>
        </p:spPr>
        <p:txBody>
          <a:bodyPr/>
          <a:lstStyle/>
          <a:p>
            <a:r>
              <a:rPr lang="en-US" dirty="0"/>
              <a:t>Data analysis in Tableau is a powerful and widely used method for examining and making sense of data. Tableau provides a range of tools and functions that can help us manipulate, visualize, and draw insights from the data. Here's an introduction to data analysis in Tableau: </a:t>
            </a:r>
          </a:p>
        </p:txBody>
      </p:sp>
      <p:pic>
        <p:nvPicPr>
          <p:cNvPr id="8" name="Picture Placeholder 7" descr="Lady smiling in front of her computer">
            <a:extLst>
              <a:ext uri="{FF2B5EF4-FFF2-40B4-BE49-F238E27FC236}">
                <a16:creationId xmlns:a16="http://schemas.microsoft.com/office/drawing/2014/main" id="{F9CB6B5C-CC4C-49BD-96A3-CBE188D3D1D1}"/>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4974336" y="2112264"/>
            <a:ext cx="3035808" cy="1837944"/>
          </a:xfrm>
        </p:spPr>
      </p:pic>
      <p:pic>
        <p:nvPicPr>
          <p:cNvPr id="12" name="Picture Placeholder 11" descr="Business men sitting at a table">
            <a:extLst>
              <a:ext uri="{FF2B5EF4-FFF2-40B4-BE49-F238E27FC236}">
                <a16:creationId xmlns:a16="http://schemas.microsoft.com/office/drawing/2014/main" id="{B466B10D-3068-493B-874B-7199B529DF76}"/>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4974336" y="4032504"/>
            <a:ext cx="3035808" cy="1837944"/>
          </a:xfrm>
        </p:spPr>
      </p:pic>
      <p:pic>
        <p:nvPicPr>
          <p:cNvPr id="10" name="Picture Placeholder 9" descr="A group of people sitting at a table">
            <a:extLst>
              <a:ext uri="{FF2B5EF4-FFF2-40B4-BE49-F238E27FC236}">
                <a16:creationId xmlns:a16="http://schemas.microsoft.com/office/drawing/2014/main" id="{517F2C9B-7C2D-45DA-928A-D0AC3E7694F6}"/>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a:stretch/>
        </p:blipFill>
        <p:spPr>
          <a:xfrm>
            <a:off x="8110728" y="2112264"/>
            <a:ext cx="3035808" cy="3758184"/>
          </a:xfrm>
        </p:spPr>
      </p:pic>
      <p:sp>
        <p:nvSpPr>
          <p:cNvPr id="14" name="Footer Placeholder 13">
            <a:extLst>
              <a:ext uri="{FF2B5EF4-FFF2-40B4-BE49-F238E27FC236}">
                <a16:creationId xmlns:a16="http://schemas.microsoft.com/office/drawing/2014/main" id="{10BD52C4-306B-4FA3-8235-FAE3F72C064F}"/>
              </a:ext>
            </a:extLst>
          </p:cNvPr>
          <p:cNvSpPr>
            <a:spLocks noGrp="1"/>
          </p:cNvSpPr>
          <p:nvPr>
            <p:ph type="ftr" sz="quarter" idx="11"/>
          </p:nvPr>
        </p:nvSpPr>
        <p:spPr>
          <a:xfrm>
            <a:off x="1097279" y="6446838"/>
            <a:ext cx="6818262" cy="365125"/>
          </a:xfrm>
        </p:spPr>
        <p:txBody>
          <a:bodyPr/>
          <a:lstStyle/>
          <a:p>
            <a:r>
              <a:rPr lang="en-US" dirty="0"/>
              <a:t>Sample Footer Text</a:t>
            </a:r>
          </a:p>
        </p:txBody>
      </p:sp>
      <p:sp>
        <p:nvSpPr>
          <p:cNvPr id="13" name="Date Placeholder 12">
            <a:extLst>
              <a:ext uri="{FF2B5EF4-FFF2-40B4-BE49-F238E27FC236}">
                <a16:creationId xmlns:a16="http://schemas.microsoft.com/office/drawing/2014/main" id="{E4173B87-9391-46E5-96E6-9D2A0772426B}"/>
              </a:ext>
            </a:extLst>
          </p:cNvPr>
          <p:cNvSpPr>
            <a:spLocks noGrp="1"/>
          </p:cNvSpPr>
          <p:nvPr>
            <p:ph type="dt" sz="half" idx="10"/>
          </p:nvPr>
        </p:nvSpPr>
        <p:spPr>
          <a:xfrm>
            <a:off x="8218426" y="6446838"/>
            <a:ext cx="2584850" cy="365125"/>
          </a:xfrm>
        </p:spPr>
        <p:txBody>
          <a:bodyPr/>
          <a:lstStyle/>
          <a:p>
            <a:r>
              <a:rPr lang="en-US" dirty="0"/>
              <a:t>20XX</a:t>
            </a:r>
          </a:p>
        </p:txBody>
      </p:sp>
      <p:sp>
        <p:nvSpPr>
          <p:cNvPr id="15" name="Slide Number Placeholder 14">
            <a:extLst>
              <a:ext uri="{FF2B5EF4-FFF2-40B4-BE49-F238E27FC236}">
                <a16:creationId xmlns:a16="http://schemas.microsoft.com/office/drawing/2014/main" id="{FAC43D02-FCA1-4880-8376-FFDCFB5A520F}"/>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3</a:t>
            </a:fld>
            <a:endParaRPr lang="en-US" dirty="0"/>
          </a:p>
        </p:txBody>
      </p:sp>
    </p:spTree>
    <p:extLst>
      <p:ext uri="{BB962C8B-B14F-4D97-AF65-F5344CB8AC3E}">
        <p14:creationId xmlns:p14="http://schemas.microsoft.com/office/powerpoint/2010/main" val="42500898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7DA3A-207F-49B1-B04B-4ABF2C16B8F8}"/>
              </a:ext>
            </a:extLst>
          </p:cNvPr>
          <p:cNvSpPr>
            <a:spLocks noGrp="1"/>
          </p:cNvSpPr>
          <p:nvPr>
            <p:ph type="ctrTitle"/>
          </p:nvPr>
        </p:nvSpPr>
        <p:spPr>
          <a:xfrm>
            <a:off x="6730000" y="639098"/>
            <a:ext cx="4813072" cy="751958"/>
          </a:xfrm>
        </p:spPr>
        <p:txBody>
          <a:bodyPr/>
          <a:lstStyle/>
          <a:p>
            <a:r>
              <a:rPr lang="en-US" dirty="0"/>
              <a:t>Introduction:</a:t>
            </a:r>
          </a:p>
        </p:txBody>
      </p:sp>
      <p:sp>
        <p:nvSpPr>
          <p:cNvPr id="3" name="Subtitle 2">
            <a:extLst>
              <a:ext uri="{FF2B5EF4-FFF2-40B4-BE49-F238E27FC236}">
                <a16:creationId xmlns:a16="http://schemas.microsoft.com/office/drawing/2014/main" id="{E2BCFD34-C8EF-415B-8FA0-16D34102B5A0}"/>
              </a:ext>
            </a:extLst>
          </p:cNvPr>
          <p:cNvSpPr>
            <a:spLocks noGrp="1"/>
          </p:cNvSpPr>
          <p:nvPr>
            <p:ph type="subTitle" idx="1"/>
          </p:nvPr>
        </p:nvSpPr>
        <p:spPr>
          <a:xfrm>
            <a:off x="6729999" y="1619974"/>
            <a:ext cx="4829101" cy="4074263"/>
          </a:xfrm>
        </p:spPr>
        <p:txBody>
          <a:bodyPr>
            <a:normAutofit/>
          </a:bodyPr>
          <a:lstStyle/>
          <a:p>
            <a:pPr>
              <a:buFont typeface="Wingdings" panose="05000000000000000000" pitchFamily="2" charset="2"/>
              <a:buChar char="Ø"/>
            </a:pPr>
            <a:r>
              <a:rPr lang="en-US" sz="1800" dirty="0"/>
              <a:t>Data Input</a:t>
            </a:r>
          </a:p>
          <a:p>
            <a:pPr>
              <a:buFont typeface="Wingdings" panose="05000000000000000000" pitchFamily="2" charset="2"/>
              <a:buChar char="Ø"/>
            </a:pPr>
            <a:r>
              <a:rPr lang="en-US" sz="1800" dirty="0"/>
              <a:t>Sorting and Filtering</a:t>
            </a:r>
          </a:p>
          <a:p>
            <a:pPr>
              <a:buFont typeface="Wingdings" panose="05000000000000000000" pitchFamily="2" charset="2"/>
              <a:buChar char="Ø"/>
            </a:pPr>
            <a:r>
              <a:rPr lang="en-US" sz="1800" dirty="0"/>
              <a:t>Data Visualization</a:t>
            </a:r>
          </a:p>
          <a:p>
            <a:pPr>
              <a:buFont typeface="Wingdings" panose="05000000000000000000" pitchFamily="2" charset="2"/>
              <a:buChar char="Ø"/>
            </a:pPr>
            <a:r>
              <a:rPr lang="en-US" sz="1800" dirty="0"/>
              <a:t>Pivot Tables </a:t>
            </a:r>
          </a:p>
          <a:p>
            <a:pPr>
              <a:buFont typeface="Wingdings" panose="05000000000000000000" pitchFamily="2" charset="2"/>
              <a:buChar char="Ø"/>
            </a:pPr>
            <a:r>
              <a:rPr lang="en-US" sz="1800" dirty="0"/>
              <a:t>Data Cleaning</a:t>
            </a:r>
          </a:p>
          <a:p>
            <a:pPr>
              <a:buFont typeface="Wingdings" panose="05000000000000000000" pitchFamily="2" charset="2"/>
              <a:buChar char="Ø"/>
            </a:pPr>
            <a:r>
              <a:rPr lang="en-US" sz="1800" dirty="0"/>
              <a:t>What if Analysis</a:t>
            </a:r>
          </a:p>
        </p:txBody>
      </p:sp>
      <p:pic>
        <p:nvPicPr>
          <p:cNvPr id="7" name="Picture Placeholder 6" descr="A picture containing person in the office">
            <a:extLst>
              <a:ext uri="{FF2B5EF4-FFF2-40B4-BE49-F238E27FC236}">
                <a16:creationId xmlns:a16="http://schemas.microsoft.com/office/drawing/2014/main" id="{0F5186A0-E015-4AA1-84AF-2574476B4400}"/>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642938" y="640080"/>
            <a:ext cx="5449824" cy="2743200"/>
          </a:xfrm>
        </p:spPr>
      </p:pic>
      <p:pic>
        <p:nvPicPr>
          <p:cNvPr id="9" name="Picture Placeholder 8" descr="A group of people sitting at a table">
            <a:extLst>
              <a:ext uri="{FF2B5EF4-FFF2-40B4-BE49-F238E27FC236}">
                <a16:creationId xmlns:a16="http://schemas.microsoft.com/office/drawing/2014/main" id="{D9DBB85A-7E90-4430-A99A-153BDA53DE74}"/>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640080" y="3474720"/>
            <a:ext cx="5449824" cy="2743200"/>
          </a:xfrm>
        </p:spPr>
      </p:pic>
      <p:sp>
        <p:nvSpPr>
          <p:cNvPr id="11" name="Footer Placeholder 10">
            <a:extLst>
              <a:ext uri="{FF2B5EF4-FFF2-40B4-BE49-F238E27FC236}">
                <a16:creationId xmlns:a16="http://schemas.microsoft.com/office/drawing/2014/main" id="{EE9F877C-9A6C-4DDB-B804-DE76AD1C6AF0}"/>
              </a:ext>
            </a:extLst>
          </p:cNvPr>
          <p:cNvSpPr>
            <a:spLocks noGrp="1"/>
          </p:cNvSpPr>
          <p:nvPr>
            <p:ph type="ftr" sz="quarter" idx="11"/>
          </p:nvPr>
        </p:nvSpPr>
        <p:spPr>
          <a:xfrm>
            <a:off x="1097279" y="6446838"/>
            <a:ext cx="6818262" cy="365125"/>
          </a:xfrm>
        </p:spPr>
        <p:txBody>
          <a:bodyPr/>
          <a:lstStyle/>
          <a:p>
            <a:r>
              <a:rPr lang="en-US" dirty="0"/>
              <a:t>Sample Footer Text</a:t>
            </a:r>
          </a:p>
        </p:txBody>
      </p:sp>
      <p:sp>
        <p:nvSpPr>
          <p:cNvPr id="10" name="Date Placeholder 9">
            <a:extLst>
              <a:ext uri="{FF2B5EF4-FFF2-40B4-BE49-F238E27FC236}">
                <a16:creationId xmlns:a16="http://schemas.microsoft.com/office/drawing/2014/main" id="{8C8A6981-57B4-485B-90C3-56B605761992}"/>
              </a:ext>
            </a:extLst>
          </p:cNvPr>
          <p:cNvSpPr>
            <a:spLocks noGrp="1"/>
          </p:cNvSpPr>
          <p:nvPr>
            <p:ph type="dt" sz="half" idx="10"/>
          </p:nvPr>
        </p:nvSpPr>
        <p:spPr>
          <a:xfrm>
            <a:off x="8218426" y="6446838"/>
            <a:ext cx="2584850" cy="365125"/>
          </a:xfrm>
        </p:spPr>
        <p:txBody>
          <a:bodyPr/>
          <a:lstStyle/>
          <a:p>
            <a:r>
              <a:rPr lang="en-US" dirty="0"/>
              <a:t>20XX</a:t>
            </a:r>
          </a:p>
        </p:txBody>
      </p:sp>
      <p:sp>
        <p:nvSpPr>
          <p:cNvPr id="12" name="Slide Number Placeholder 11">
            <a:extLst>
              <a:ext uri="{FF2B5EF4-FFF2-40B4-BE49-F238E27FC236}">
                <a16:creationId xmlns:a16="http://schemas.microsoft.com/office/drawing/2014/main" id="{BC85B0AB-DC16-4789-95F3-60E6BB1BE492}"/>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4</a:t>
            </a:fld>
            <a:endParaRPr lang="en-US" dirty="0"/>
          </a:p>
        </p:txBody>
      </p:sp>
    </p:spTree>
    <p:extLst>
      <p:ext uri="{BB962C8B-B14F-4D97-AF65-F5344CB8AC3E}">
        <p14:creationId xmlns:p14="http://schemas.microsoft.com/office/powerpoint/2010/main" val="42580459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F26291-2E41-4809-A8FA-909338710E70}"/>
              </a:ext>
            </a:extLst>
          </p:cNvPr>
          <p:cNvSpPr>
            <a:spLocks noGrp="1"/>
          </p:cNvSpPr>
          <p:nvPr>
            <p:ph type="title"/>
          </p:nvPr>
        </p:nvSpPr>
        <p:spPr>
          <a:xfrm>
            <a:off x="1097280" y="286603"/>
            <a:ext cx="10058400" cy="1450757"/>
          </a:xfrm>
        </p:spPr>
        <p:txBody>
          <a:bodyPr/>
          <a:lstStyle/>
          <a:p>
            <a:r>
              <a:rPr lang="en-US" dirty="0"/>
              <a:t>Scope of Analysis:</a:t>
            </a:r>
          </a:p>
        </p:txBody>
      </p:sp>
      <p:sp>
        <p:nvSpPr>
          <p:cNvPr id="5" name="Text Placeholder 4">
            <a:extLst>
              <a:ext uri="{FF2B5EF4-FFF2-40B4-BE49-F238E27FC236}">
                <a16:creationId xmlns:a16="http://schemas.microsoft.com/office/drawing/2014/main" id="{DC773E7D-C98A-4511-AF8E-DB3DD25E3296}"/>
              </a:ext>
            </a:extLst>
          </p:cNvPr>
          <p:cNvSpPr>
            <a:spLocks noGrp="1"/>
          </p:cNvSpPr>
          <p:nvPr>
            <p:ph type="body" idx="1"/>
          </p:nvPr>
        </p:nvSpPr>
        <p:spPr>
          <a:xfrm>
            <a:off x="1097280" y="2057400"/>
            <a:ext cx="4639736" cy="736282"/>
          </a:xfrm>
        </p:spPr>
        <p:txBody>
          <a:bodyPr/>
          <a:lstStyle/>
          <a:p>
            <a:r>
              <a:rPr lang="en-US" dirty="0"/>
              <a:t>Objective</a:t>
            </a:r>
          </a:p>
        </p:txBody>
      </p:sp>
      <p:sp>
        <p:nvSpPr>
          <p:cNvPr id="6" name="Content Placeholder 5">
            <a:extLst>
              <a:ext uri="{FF2B5EF4-FFF2-40B4-BE49-F238E27FC236}">
                <a16:creationId xmlns:a16="http://schemas.microsoft.com/office/drawing/2014/main" id="{76FC67F0-B539-4C92-A484-3CAD2062084D}"/>
              </a:ext>
            </a:extLst>
          </p:cNvPr>
          <p:cNvSpPr>
            <a:spLocks noGrp="1"/>
          </p:cNvSpPr>
          <p:nvPr>
            <p:ph sz="half" idx="2"/>
          </p:nvPr>
        </p:nvSpPr>
        <p:spPr>
          <a:xfrm>
            <a:off x="1097280" y="2958274"/>
            <a:ext cx="4639736" cy="2910821"/>
          </a:xfrm>
        </p:spPr>
        <p:txBody>
          <a:bodyPr/>
          <a:lstStyle/>
          <a:p>
            <a:r>
              <a:rPr lang="en-US" dirty="0"/>
              <a:t>The objective and scope of analyzing an IPL dataset can vary depending on your specific goals and interests. This project on Indian Premier League (IPL) Statistics of India provides the overall Statistics details of the matches of IPL and teams progress in various aspects from the year 2008 to 2023.</a:t>
            </a:r>
          </a:p>
        </p:txBody>
      </p:sp>
      <p:sp>
        <p:nvSpPr>
          <p:cNvPr id="8" name="Content Placeholder 7">
            <a:extLst>
              <a:ext uri="{FF2B5EF4-FFF2-40B4-BE49-F238E27FC236}">
                <a16:creationId xmlns:a16="http://schemas.microsoft.com/office/drawing/2014/main" id="{F386275D-C332-407D-9E55-4E1F4A08F9AE}"/>
              </a:ext>
            </a:extLst>
          </p:cNvPr>
          <p:cNvSpPr>
            <a:spLocks noGrp="1"/>
          </p:cNvSpPr>
          <p:nvPr>
            <p:ph sz="quarter" idx="4"/>
          </p:nvPr>
        </p:nvSpPr>
        <p:spPr>
          <a:xfrm>
            <a:off x="6454984" y="2425541"/>
            <a:ext cx="4639736" cy="2910821"/>
          </a:xfrm>
        </p:spPr>
        <p:txBody>
          <a:bodyPr/>
          <a:lstStyle/>
          <a:p>
            <a:r>
              <a:rPr lang="en-US" dirty="0"/>
              <a:t>Team Performance Analysis.</a:t>
            </a:r>
          </a:p>
          <a:p>
            <a:r>
              <a:rPr lang="en-US" dirty="0"/>
              <a:t>Venue Analysis.</a:t>
            </a:r>
          </a:p>
          <a:p>
            <a:r>
              <a:rPr lang="en-US" dirty="0"/>
              <a:t>Player performance analysis.</a:t>
            </a:r>
          </a:p>
          <a:p>
            <a:pPr lvl="1">
              <a:buFont typeface="Wingdings" panose="05000000000000000000" pitchFamily="2" charset="2"/>
              <a:buChar char="Ø"/>
            </a:pPr>
            <a:r>
              <a:rPr lang="en-US" dirty="0"/>
              <a:t>Data Collection.</a:t>
            </a:r>
          </a:p>
          <a:p>
            <a:pPr lvl="1">
              <a:buFont typeface="Wingdings" panose="05000000000000000000" pitchFamily="2" charset="2"/>
              <a:buChar char="Ø"/>
            </a:pPr>
            <a:r>
              <a:rPr lang="en-US" dirty="0"/>
              <a:t>Data preprocessing.</a:t>
            </a:r>
          </a:p>
          <a:p>
            <a:pPr lvl="1">
              <a:buFont typeface="Wingdings" panose="05000000000000000000" pitchFamily="2" charset="2"/>
              <a:buChar char="Ø"/>
            </a:pPr>
            <a:r>
              <a:rPr lang="en-US" dirty="0"/>
              <a:t>Statistical analysis.</a:t>
            </a:r>
          </a:p>
          <a:p>
            <a:pPr lvl="1">
              <a:buFont typeface="Wingdings" panose="05000000000000000000" pitchFamily="2" charset="2"/>
              <a:buChar char="Ø"/>
            </a:pPr>
            <a:r>
              <a:rPr lang="en-US" dirty="0"/>
              <a:t>Performance  prediction.</a:t>
            </a:r>
          </a:p>
        </p:txBody>
      </p:sp>
      <p:sp>
        <p:nvSpPr>
          <p:cNvPr id="10" name="Footer Placeholder 9">
            <a:extLst>
              <a:ext uri="{FF2B5EF4-FFF2-40B4-BE49-F238E27FC236}">
                <a16:creationId xmlns:a16="http://schemas.microsoft.com/office/drawing/2014/main" id="{EFED1905-4AE3-49D6-818C-17316AB47FFA}"/>
              </a:ext>
            </a:extLst>
          </p:cNvPr>
          <p:cNvSpPr>
            <a:spLocks noGrp="1"/>
          </p:cNvSpPr>
          <p:nvPr>
            <p:ph type="ftr" sz="quarter" idx="11"/>
          </p:nvPr>
        </p:nvSpPr>
        <p:spPr>
          <a:xfrm>
            <a:off x="1097279" y="6446838"/>
            <a:ext cx="6818262" cy="365125"/>
          </a:xfrm>
        </p:spPr>
        <p:txBody>
          <a:bodyPr/>
          <a:lstStyle/>
          <a:p>
            <a:r>
              <a:rPr lang="en-US" dirty="0"/>
              <a:t>Sample Footer Text</a:t>
            </a:r>
          </a:p>
        </p:txBody>
      </p:sp>
      <p:sp>
        <p:nvSpPr>
          <p:cNvPr id="9" name="Date Placeholder 8">
            <a:extLst>
              <a:ext uri="{FF2B5EF4-FFF2-40B4-BE49-F238E27FC236}">
                <a16:creationId xmlns:a16="http://schemas.microsoft.com/office/drawing/2014/main" id="{8A984018-6C06-49C1-8967-8FD6FF0ABA6A}"/>
              </a:ext>
            </a:extLst>
          </p:cNvPr>
          <p:cNvSpPr>
            <a:spLocks noGrp="1"/>
          </p:cNvSpPr>
          <p:nvPr>
            <p:ph type="dt" sz="half" idx="10"/>
          </p:nvPr>
        </p:nvSpPr>
        <p:spPr>
          <a:xfrm>
            <a:off x="8218426" y="6446838"/>
            <a:ext cx="2584850" cy="365125"/>
          </a:xfrm>
        </p:spPr>
        <p:txBody>
          <a:bodyPr/>
          <a:lstStyle/>
          <a:p>
            <a:r>
              <a:rPr lang="en-US" dirty="0"/>
              <a:t>20XX</a:t>
            </a:r>
          </a:p>
        </p:txBody>
      </p:sp>
      <p:sp>
        <p:nvSpPr>
          <p:cNvPr id="11" name="Slide Number Placeholder 10">
            <a:extLst>
              <a:ext uri="{FF2B5EF4-FFF2-40B4-BE49-F238E27FC236}">
                <a16:creationId xmlns:a16="http://schemas.microsoft.com/office/drawing/2014/main" id="{F7F09813-C07F-4D58-AC5A-6C8C54DEEDCE}"/>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5</a:t>
            </a:fld>
            <a:endParaRPr lang="en-US" dirty="0"/>
          </a:p>
        </p:txBody>
      </p:sp>
    </p:spTree>
    <p:extLst>
      <p:ext uri="{BB962C8B-B14F-4D97-AF65-F5344CB8AC3E}">
        <p14:creationId xmlns:p14="http://schemas.microsoft.com/office/powerpoint/2010/main" val="14517572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7DA3A-207F-49B1-B04B-4ABF2C16B8F8}"/>
              </a:ext>
            </a:extLst>
          </p:cNvPr>
          <p:cNvSpPr>
            <a:spLocks noGrp="1"/>
          </p:cNvSpPr>
          <p:nvPr>
            <p:ph type="ctrTitle"/>
          </p:nvPr>
        </p:nvSpPr>
        <p:spPr>
          <a:xfrm>
            <a:off x="6730000" y="639098"/>
            <a:ext cx="4813072" cy="751958"/>
          </a:xfrm>
        </p:spPr>
        <p:txBody>
          <a:bodyPr/>
          <a:lstStyle/>
          <a:p>
            <a:r>
              <a:rPr lang="en-US" dirty="0"/>
              <a:t>Source of Dataset:</a:t>
            </a:r>
          </a:p>
        </p:txBody>
      </p:sp>
      <p:sp>
        <p:nvSpPr>
          <p:cNvPr id="3" name="Subtitle 2">
            <a:extLst>
              <a:ext uri="{FF2B5EF4-FFF2-40B4-BE49-F238E27FC236}">
                <a16:creationId xmlns:a16="http://schemas.microsoft.com/office/drawing/2014/main" id="{E2BCFD34-C8EF-415B-8FA0-16D34102B5A0}"/>
              </a:ext>
            </a:extLst>
          </p:cNvPr>
          <p:cNvSpPr>
            <a:spLocks noGrp="1"/>
          </p:cNvSpPr>
          <p:nvPr>
            <p:ph type="subTitle" idx="1"/>
          </p:nvPr>
        </p:nvSpPr>
        <p:spPr>
          <a:xfrm>
            <a:off x="6729999" y="1619974"/>
            <a:ext cx="4829101" cy="4074263"/>
          </a:xfrm>
        </p:spPr>
        <p:txBody>
          <a:bodyPr>
            <a:normAutofit/>
          </a:bodyPr>
          <a:lstStyle/>
          <a:p>
            <a:pPr marL="0" indent="0">
              <a:buNone/>
            </a:pPr>
            <a:r>
              <a:rPr lang="en-US" dirty="0"/>
              <a:t>IPL (Indian Premier League) datasets can be obtained from various sources, including official IPL websites, data providers, and cricket statistics databases.</a:t>
            </a:r>
          </a:p>
          <a:p>
            <a:pPr marL="0" indent="0">
              <a:buNone/>
            </a:pPr>
            <a:r>
              <a:rPr lang="en-US" sz="2400" b="1" dirty="0"/>
              <a:t>Insights of Data:</a:t>
            </a:r>
          </a:p>
          <a:p>
            <a:pPr marL="0" indent="0">
              <a:buNone/>
            </a:pPr>
            <a:r>
              <a:rPr lang="en-US" dirty="0"/>
              <a:t>Season, Date, Stadium, City, Win by runs, Win by wickets, player of the match etc.</a:t>
            </a:r>
          </a:p>
        </p:txBody>
      </p:sp>
      <p:pic>
        <p:nvPicPr>
          <p:cNvPr id="7" name="Picture Placeholder 6" descr="A picture containing person in the office">
            <a:extLst>
              <a:ext uri="{FF2B5EF4-FFF2-40B4-BE49-F238E27FC236}">
                <a16:creationId xmlns:a16="http://schemas.microsoft.com/office/drawing/2014/main" id="{0F5186A0-E015-4AA1-84AF-2574476B4400}"/>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642938" y="640080"/>
            <a:ext cx="5449824" cy="2743200"/>
          </a:xfrm>
        </p:spPr>
      </p:pic>
      <p:pic>
        <p:nvPicPr>
          <p:cNvPr id="9" name="Picture Placeholder 8" descr="A group of people sitting at a table">
            <a:extLst>
              <a:ext uri="{FF2B5EF4-FFF2-40B4-BE49-F238E27FC236}">
                <a16:creationId xmlns:a16="http://schemas.microsoft.com/office/drawing/2014/main" id="{D9DBB85A-7E90-4430-A99A-153BDA53DE74}"/>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640080" y="3474720"/>
            <a:ext cx="5449824" cy="2743200"/>
          </a:xfrm>
        </p:spPr>
      </p:pic>
      <p:sp>
        <p:nvSpPr>
          <p:cNvPr id="11" name="Footer Placeholder 10">
            <a:extLst>
              <a:ext uri="{FF2B5EF4-FFF2-40B4-BE49-F238E27FC236}">
                <a16:creationId xmlns:a16="http://schemas.microsoft.com/office/drawing/2014/main" id="{EE9F877C-9A6C-4DDB-B804-DE76AD1C6AF0}"/>
              </a:ext>
            </a:extLst>
          </p:cNvPr>
          <p:cNvSpPr>
            <a:spLocks noGrp="1"/>
          </p:cNvSpPr>
          <p:nvPr>
            <p:ph type="ftr" sz="quarter" idx="11"/>
          </p:nvPr>
        </p:nvSpPr>
        <p:spPr>
          <a:xfrm>
            <a:off x="1097279" y="6446838"/>
            <a:ext cx="6818262" cy="365125"/>
          </a:xfrm>
        </p:spPr>
        <p:txBody>
          <a:bodyPr/>
          <a:lstStyle/>
          <a:p>
            <a:r>
              <a:rPr lang="en-US" dirty="0"/>
              <a:t>Sample Footer Text</a:t>
            </a:r>
          </a:p>
        </p:txBody>
      </p:sp>
      <p:sp>
        <p:nvSpPr>
          <p:cNvPr id="10" name="Date Placeholder 9">
            <a:extLst>
              <a:ext uri="{FF2B5EF4-FFF2-40B4-BE49-F238E27FC236}">
                <a16:creationId xmlns:a16="http://schemas.microsoft.com/office/drawing/2014/main" id="{8C8A6981-57B4-485B-90C3-56B605761992}"/>
              </a:ext>
            </a:extLst>
          </p:cNvPr>
          <p:cNvSpPr>
            <a:spLocks noGrp="1"/>
          </p:cNvSpPr>
          <p:nvPr>
            <p:ph type="dt" sz="half" idx="10"/>
          </p:nvPr>
        </p:nvSpPr>
        <p:spPr>
          <a:xfrm>
            <a:off x="8218426" y="6446838"/>
            <a:ext cx="2584850" cy="365125"/>
          </a:xfrm>
        </p:spPr>
        <p:txBody>
          <a:bodyPr/>
          <a:lstStyle/>
          <a:p>
            <a:r>
              <a:rPr lang="en-US" dirty="0"/>
              <a:t>20XX</a:t>
            </a:r>
          </a:p>
        </p:txBody>
      </p:sp>
      <p:sp>
        <p:nvSpPr>
          <p:cNvPr id="12" name="Slide Number Placeholder 11">
            <a:extLst>
              <a:ext uri="{FF2B5EF4-FFF2-40B4-BE49-F238E27FC236}">
                <a16:creationId xmlns:a16="http://schemas.microsoft.com/office/drawing/2014/main" id="{BC85B0AB-DC16-4789-95F3-60E6BB1BE492}"/>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6</a:t>
            </a:fld>
            <a:endParaRPr lang="en-US" dirty="0"/>
          </a:p>
        </p:txBody>
      </p:sp>
    </p:spTree>
    <p:extLst>
      <p:ext uri="{BB962C8B-B14F-4D97-AF65-F5344CB8AC3E}">
        <p14:creationId xmlns:p14="http://schemas.microsoft.com/office/powerpoint/2010/main" val="38206741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DBDF5-397E-4B63-9502-BFA8BD9ECBAF}"/>
              </a:ext>
            </a:extLst>
          </p:cNvPr>
          <p:cNvSpPr>
            <a:spLocks noGrp="1"/>
          </p:cNvSpPr>
          <p:nvPr>
            <p:ph type="title"/>
          </p:nvPr>
        </p:nvSpPr>
        <p:spPr>
          <a:xfrm>
            <a:off x="1097280" y="286603"/>
            <a:ext cx="10058400" cy="1450757"/>
          </a:xfrm>
        </p:spPr>
        <p:txBody>
          <a:bodyPr/>
          <a:lstStyle/>
          <a:p>
            <a:r>
              <a:rPr lang="en-US" dirty="0"/>
              <a:t>ETL Process</a:t>
            </a:r>
          </a:p>
        </p:txBody>
      </p:sp>
      <p:sp>
        <p:nvSpPr>
          <p:cNvPr id="4" name="Content Placeholder 3">
            <a:extLst>
              <a:ext uri="{FF2B5EF4-FFF2-40B4-BE49-F238E27FC236}">
                <a16:creationId xmlns:a16="http://schemas.microsoft.com/office/drawing/2014/main" id="{131876F8-11DA-45A1-8BDD-361366E1CB17}"/>
              </a:ext>
            </a:extLst>
          </p:cNvPr>
          <p:cNvSpPr>
            <a:spLocks noGrp="1"/>
          </p:cNvSpPr>
          <p:nvPr>
            <p:ph sz="half" idx="2"/>
          </p:nvPr>
        </p:nvSpPr>
        <p:spPr>
          <a:xfrm>
            <a:off x="1097280" y="2384262"/>
            <a:ext cx="3200400" cy="2910821"/>
          </a:xfrm>
        </p:spPr>
        <p:txBody>
          <a:bodyPr>
            <a:normAutofit lnSpcReduction="10000"/>
          </a:bodyPr>
          <a:lstStyle/>
          <a:p>
            <a:pPr lvl="0"/>
            <a:r>
              <a:rPr lang="en-US" dirty="0"/>
              <a:t>ETL stands for Extract, Transform, Load, and it refers to a process used in data integration and data warehousing. The ETL process is essential for collecting, cleaning, and preparing data from various sources for storage or analysis.</a:t>
            </a:r>
          </a:p>
        </p:txBody>
      </p:sp>
      <p:sp>
        <p:nvSpPr>
          <p:cNvPr id="6" name="Content Placeholder 5">
            <a:extLst>
              <a:ext uri="{FF2B5EF4-FFF2-40B4-BE49-F238E27FC236}">
                <a16:creationId xmlns:a16="http://schemas.microsoft.com/office/drawing/2014/main" id="{C67BB74F-ED6F-4D1A-9513-D523A98DCD61}"/>
              </a:ext>
            </a:extLst>
          </p:cNvPr>
          <p:cNvSpPr>
            <a:spLocks noGrp="1"/>
          </p:cNvSpPr>
          <p:nvPr>
            <p:ph sz="quarter" idx="4"/>
          </p:nvPr>
        </p:nvSpPr>
        <p:spPr>
          <a:xfrm>
            <a:off x="7005536" y="2133279"/>
            <a:ext cx="3200400" cy="3737682"/>
          </a:xfrm>
        </p:spPr>
        <p:txBody>
          <a:bodyPr/>
          <a:lstStyle/>
          <a:p>
            <a:pPr marL="0" indent="0">
              <a:buNone/>
            </a:pPr>
            <a:r>
              <a:rPr lang="en-US" b="1" dirty="0"/>
              <a:t>    Extract:</a:t>
            </a:r>
          </a:p>
          <a:p>
            <a:pPr lvl="1"/>
            <a:r>
              <a:rPr lang="en-US" dirty="0"/>
              <a:t>Data extraction</a:t>
            </a:r>
          </a:p>
          <a:p>
            <a:pPr marL="201168" lvl="1" indent="0">
              <a:buNone/>
            </a:pPr>
            <a:r>
              <a:rPr lang="en-US" b="1" dirty="0"/>
              <a:t>Transform:</a:t>
            </a:r>
          </a:p>
          <a:p>
            <a:pPr lvl="1"/>
            <a:r>
              <a:rPr lang="en-US" dirty="0"/>
              <a:t>Data transformation</a:t>
            </a:r>
          </a:p>
          <a:p>
            <a:pPr lvl="1"/>
            <a:r>
              <a:rPr lang="en-US" dirty="0"/>
              <a:t>Data cleaning</a:t>
            </a:r>
          </a:p>
          <a:p>
            <a:pPr lvl="1"/>
            <a:r>
              <a:rPr lang="en-US" dirty="0"/>
              <a:t>Data Validation </a:t>
            </a:r>
          </a:p>
          <a:p>
            <a:pPr lvl="1"/>
            <a:r>
              <a:rPr lang="en-US" dirty="0"/>
              <a:t>Data mapping</a:t>
            </a:r>
          </a:p>
          <a:p>
            <a:pPr marL="201168" lvl="1" indent="0">
              <a:buNone/>
            </a:pPr>
            <a:r>
              <a:rPr lang="en-US" b="1" dirty="0"/>
              <a:t>Load:</a:t>
            </a:r>
          </a:p>
          <a:p>
            <a:pPr lvl="1"/>
            <a:r>
              <a:rPr lang="en-US" dirty="0"/>
              <a:t>Data Loading</a:t>
            </a:r>
          </a:p>
        </p:txBody>
      </p:sp>
      <p:sp>
        <p:nvSpPr>
          <p:cNvPr id="17" name="Footer Placeholder 16">
            <a:extLst>
              <a:ext uri="{FF2B5EF4-FFF2-40B4-BE49-F238E27FC236}">
                <a16:creationId xmlns:a16="http://schemas.microsoft.com/office/drawing/2014/main" id="{B5F32026-FD7B-47A9-81A4-2DEE08F86720}"/>
              </a:ext>
            </a:extLst>
          </p:cNvPr>
          <p:cNvSpPr>
            <a:spLocks noGrp="1"/>
          </p:cNvSpPr>
          <p:nvPr>
            <p:ph type="ftr" sz="quarter" idx="11"/>
          </p:nvPr>
        </p:nvSpPr>
        <p:spPr>
          <a:xfrm>
            <a:off x="1097279" y="6446838"/>
            <a:ext cx="6818262" cy="365125"/>
          </a:xfrm>
        </p:spPr>
        <p:txBody>
          <a:bodyPr/>
          <a:lstStyle/>
          <a:p>
            <a:r>
              <a:rPr lang="en-US" dirty="0"/>
              <a:t>Sample Footer Text</a:t>
            </a:r>
          </a:p>
        </p:txBody>
      </p:sp>
      <p:sp>
        <p:nvSpPr>
          <p:cNvPr id="16" name="Date Placeholder 15">
            <a:extLst>
              <a:ext uri="{FF2B5EF4-FFF2-40B4-BE49-F238E27FC236}">
                <a16:creationId xmlns:a16="http://schemas.microsoft.com/office/drawing/2014/main" id="{73FFE861-66C7-412C-BFCA-166E474F064A}"/>
              </a:ext>
            </a:extLst>
          </p:cNvPr>
          <p:cNvSpPr>
            <a:spLocks noGrp="1"/>
          </p:cNvSpPr>
          <p:nvPr>
            <p:ph type="dt" sz="half" idx="10"/>
          </p:nvPr>
        </p:nvSpPr>
        <p:spPr>
          <a:xfrm>
            <a:off x="8218426" y="6446838"/>
            <a:ext cx="2584850" cy="365125"/>
          </a:xfrm>
        </p:spPr>
        <p:txBody>
          <a:bodyPr/>
          <a:lstStyle/>
          <a:p>
            <a:r>
              <a:rPr lang="en-US" dirty="0"/>
              <a:t>20XX</a:t>
            </a:r>
          </a:p>
        </p:txBody>
      </p:sp>
      <p:sp>
        <p:nvSpPr>
          <p:cNvPr id="18" name="Slide Number Placeholder 17">
            <a:extLst>
              <a:ext uri="{FF2B5EF4-FFF2-40B4-BE49-F238E27FC236}">
                <a16:creationId xmlns:a16="http://schemas.microsoft.com/office/drawing/2014/main" id="{29B3DD07-50F4-443D-90C5-946354595F1D}"/>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7</a:t>
            </a:fld>
            <a:endParaRPr lang="en-US" dirty="0"/>
          </a:p>
        </p:txBody>
      </p:sp>
    </p:spTree>
    <p:extLst>
      <p:ext uri="{BB962C8B-B14F-4D97-AF65-F5344CB8AC3E}">
        <p14:creationId xmlns:p14="http://schemas.microsoft.com/office/powerpoint/2010/main" val="29566123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4E42C-2B5D-4037-AD45-0C89E167EDE7}"/>
              </a:ext>
            </a:extLst>
          </p:cNvPr>
          <p:cNvSpPr>
            <a:spLocks noGrp="1"/>
          </p:cNvSpPr>
          <p:nvPr>
            <p:ph type="title"/>
          </p:nvPr>
        </p:nvSpPr>
        <p:spPr>
          <a:xfrm>
            <a:off x="949325" y="1419225"/>
            <a:ext cx="3152775" cy="1358900"/>
          </a:xfrm>
        </p:spPr>
        <p:txBody>
          <a:bodyPr>
            <a:normAutofit fontScale="90000"/>
          </a:bodyPr>
          <a:lstStyle/>
          <a:p>
            <a:r>
              <a:rPr lang="en-US" dirty="0"/>
              <a:t>Analysis on Dataset:</a:t>
            </a:r>
          </a:p>
        </p:txBody>
      </p:sp>
      <p:sp>
        <p:nvSpPr>
          <p:cNvPr id="3" name="Content Placeholder 2">
            <a:extLst>
              <a:ext uri="{FF2B5EF4-FFF2-40B4-BE49-F238E27FC236}">
                <a16:creationId xmlns:a16="http://schemas.microsoft.com/office/drawing/2014/main" id="{505C2B0B-3B6F-4F09-9F9E-364F5540524E}"/>
              </a:ext>
            </a:extLst>
          </p:cNvPr>
          <p:cNvSpPr>
            <a:spLocks noGrp="1"/>
          </p:cNvSpPr>
          <p:nvPr>
            <p:ph idx="1"/>
          </p:nvPr>
        </p:nvSpPr>
        <p:spPr>
          <a:xfrm>
            <a:off x="949325" y="2978150"/>
            <a:ext cx="3152775" cy="2444750"/>
          </a:xfrm>
        </p:spPr>
        <p:txBody>
          <a:bodyPr>
            <a:normAutofit/>
          </a:bodyPr>
          <a:lstStyle/>
          <a:p>
            <a:endParaRPr lang="en-US" dirty="0"/>
          </a:p>
        </p:txBody>
      </p:sp>
      <p:pic>
        <p:nvPicPr>
          <p:cNvPr id="7" name="Picture Placeholder 6">
            <a:extLst>
              <a:ext uri="{FF2B5EF4-FFF2-40B4-BE49-F238E27FC236}">
                <a16:creationId xmlns:a16="http://schemas.microsoft.com/office/drawing/2014/main" id="{4A562C5C-7EE0-4E93-9789-1E61C53669B3}"/>
              </a:ext>
            </a:extLst>
          </p:cNvPr>
          <p:cNvPicPr>
            <a:picLocks noGrp="1" noChangeAspect="1"/>
          </p:cNvPicPr>
          <p:nvPr>
            <p:ph type="pic" sz="quarter" idx="13"/>
          </p:nvPr>
        </p:nvPicPr>
        <p:blipFill>
          <a:blip r:embed="rId2"/>
          <a:srcRect/>
          <a:stretch/>
        </p:blipFill>
        <p:spPr>
          <a:xfrm>
            <a:off x="4250987" y="447472"/>
            <a:ext cx="3664554" cy="5139512"/>
          </a:xfrm>
        </p:spPr>
      </p:pic>
      <p:pic>
        <p:nvPicPr>
          <p:cNvPr id="9" name="Picture Placeholder 8">
            <a:extLst>
              <a:ext uri="{FF2B5EF4-FFF2-40B4-BE49-F238E27FC236}">
                <a16:creationId xmlns:a16="http://schemas.microsoft.com/office/drawing/2014/main" id="{E4B7E298-8B82-4BBC-BD7F-FB0F1F964990}"/>
              </a:ext>
            </a:extLst>
          </p:cNvPr>
          <p:cNvPicPr>
            <a:picLocks noGrp="1" noChangeAspect="1"/>
          </p:cNvPicPr>
          <p:nvPr>
            <p:ph type="pic" sz="quarter" idx="14"/>
          </p:nvPr>
        </p:nvPicPr>
        <p:blipFill>
          <a:blip r:embed="rId3"/>
          <a:srcRect/>
          <a:stretch/>
        </p:blipFill>
        <p:spPr>
          <a:xfrm>
            <a:off x="8064428" y="710119"/>
            <a:ext cx="3508754" cy="4876865"/>
          </a:xfrm>
        </p:spPr>
      </p:pic>
      <p:sp>
        <p:nvSpPr>
          <p:cNvPr id="11" name="Footer Placeholder 10">
            <a:extLst>
              <a:ext uri="{FF2B5EF4-FFF2-40B4-BE49-F238E27FC236}">
                <a16:creationId xmlns:a16="http://schemas.microsoft.com/office/drawing/2014/main" id="{DF153F50-8960-41C4-991C-DAA630B33A1F}"/>
              </a:ext>
            </a:extLst>
          </p:cNvPr>
          <p:cNvSpPr>
            <a:spLocks noGrp="1"/>
          </p:cNvSpPr>
          <p:nvPr>
            <p:ph type="ftr" sz="quarter" idx="11"/>
          </p:nvPr>
        </p:nvSpPr>
        <p:spPr>
          <a:xfrm>
            <a:off x="1097279" y="6446838"/>
            <a:ext cx="6818262" cy="365125"/>
          </a:xfrm>
        </p:spPr>
        <p:txBody>
          <a:bodyPr/>
          <a:lstStyle/>
          <a:p>
            <a:r>
              <a:rPr lang="en-US" dirty="0"/>
              <a:t>Sample Footer Text</a:t>
            </a:r>
          </a:p>
        </p:txBody>
      </p:sp>
      <p:sp>
        <p:nvSpPr>
          <p:cNvPr id="10" name="Date Placeholder 9">
            <a:extLst>
              <a:ext uri="{FF2B5EF4-FFF2-40B4-BE49-F238E27FC236}">
                <a16:creationId xmlns:a16="http://schemas.microsoft.com/office/drawing/2014/main" id="{15AFF4E0-077F-4D73-BF45-F5AA8B42DFBD}"/>
              </a:ext>
            </a:extLst>
          </p:cNvPr>
          <p:cNvSpPr>
            <a:spLocks noGrp="1"/>
          </p:cNvSpPr>
          <p:nvPr>
            <p:ph type="dt" sz="half" idx="10"/>
          </p:nvPr>
        </p:nvSpPr>
        <p:spPr>
          <a:xfrm>
            <a:off x="8218426" y="6446838"/>
            <a:ext cx="2584850" cy="365125"/>
          </a:xfrm>
        </p:spPr>
        <p:txBody>
          <a:bodyPr/>
          <a:lstStyle/>
          <a:p>
            <a:r>
              <a:rPr lang="en-US" dirty="0"/>
              <a:t>20XX</a:t>
            </a:r>
          </a:p>
        </p:txBody>
      </p:sp>
      <p:sp>
        <p:nvSpPr>
          <p:cNvPr id="12" name="Slide Number Placeholder 11">
            <a:extLst>
              <a:ext uri="{FF2B5EF4-FFF2-40B4-BE49-F238E27FC236}">
                <a16:creationId xmlns:a16="http://schemas.microsoft.com/office/drawing/2014/main" id="{2CFFA23B-C98F-4AB6-831E-B3945469F306}"/>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8</a:t>
            </a:fld>
            <a:endParaRPr lang="en-US" dirty="0"/>
          </a:p>
        </p:txBody>
      </p:sp>
    </p:spTree>
    <p:extLst>
      <p:ext uri="{BB962C8B-B14F-4D97-AF65-F5344CB8AC3E}">
        <p14:creationId xmlns:p14="http://schemas.microsoft.com/office/powerpoint/2010/main" val="12119953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C8C2A-D6A8-4036-9B23-884C344822B0}"/>
              </a:ext>
            </a:extLst>
          </p:cNvPr>
          <p:cNvSpPr>
            <a:spLocks noGrp="1"/>
          </p:cNvSpPr>
          <p:nvPr>
            <p:ph type="title"/>
          </p:nvPr>
        </p:nvSpPr>
        <p:spPr>
          <a:xfrm>
            <a:off x="7859485" y="634946"/>
            <a:ext cx="3690257" cy="1450757"/>
          </a:xfrm>
        </p:spPr>
        <p:txBody>
          <a:bodyPr/>
          <a:lstStyle/>
          <a:p>
            <a:r>
              <a:rPr lang="en-US" dirty="0"/>
              <a:t>Thank you</a:t>
            </a:r>
          </a:p>
        </p:txBody>
      </p:sp>
      <p:pic>
        <p:nvPicPr>
          <p:cNvPr id="6" name="Picture Placeholder 5" descr="People in the background shaking hands">
            <a:extLst>
              <a:ext uri="{FF2B5EF4-FFF2-40B4-BE49-F238E27FC236}">
                <a16:creationId xmlns:a16="http://schemas.microsoft.com/office/drawing/2014/main" id="{7152A34F-5793-48E6-BC6E-4B7215AA9A18}"/>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630936" y="640080"/>
            <a:ext cx="6912864" cy="5312664"/>
          </a:xfrm>
        </p:spPr>
      </p:pic>
      <p:sp>
        <p:nvSpPr>
          <p:cNvPr id="3" name="Content Placeholder 2">
            <a:extLst>
              <a:ext uri="{FF2B5EF4-FFF2-40B4-BE49-F238E27FC236}">
                <a16:creationId xmlns:a16="http://schemas.microsoft.com/office/drawing/2014/main" id="{6E155294-59B0-43EB-94D1-0BF9E1754452}"/>
              </a:ext>
            </a:extLst>
          </p:cNvPr>
          <p:cNvSpPr>
            <a:spLocks noGrp="1"/>
          </p:cNvSpPr>
          <p:nvPr>
            <p:ph idx="1"/>
          </p:nvPr>
        </p:nvSpPr>
        <p:spPr>
          <a:xfrm>
            <a:off x="7859485" y="2407436"/>
            <a:ext cx="3690257" cy="3461658"/>
          </a:xfrm>
        </p:spPr>
        <p:txBody>
          <a:bodyPr/>
          <a:lstStyle/>
          <a:p>
            <a:r>
              <a:rPr lang="en-US" dirty="0"/>
              <a:t>Md Amjad Ansari</a:t>
            </a:r>
          </a:p>
          <a:p>
            <a:r>
              <a:rPr lang="en-US" dirty="0"/>
              <a:t>amjadaaa00786@gmail.com</a:t>
            </a:r>
          </a:p>
          <a:p>
            <a:pPr marL="0" indent="0">
              <a:buNone/>
            </a:pPr>
            <a:endParaRPr lang="en-US" dirty="0"/>
          </a:p>
        </p:txBody>
      </p:sp>
      <p:sp>
        <p:nvSpPr>
          <p:cNvPr id="8" name="Footer Placeholder 7">
            <a:extLst>
              <a:ext uri="{FF2B5EF4-FFF2-40B4-BE49-F238E27FC236}">
                <a16:creationId xmlns:a16="http://schemas.microsoft.com/office/drawing/2014/main" id="{E245DF86-2313-401C-B445-F7FC489983B7}"/>
              </a:ext>
            </a:extLst>
          </p:cNvPr>
          <p:cNvSpPr>
            <a:spLocks noGrp="1"/>
          </p:cNvSpPr>
          <p:nvPr>
            <p:ph type="ftr" sz="quarter" idx="11"/>
          </p:nvPr>
        </p:nvSpPr>
        <p:spPr>
          <a:xfrm>
            <a:off x="1097279" y="6446838"/>
            <a:ext cx="6818262" cy="365125"/>
          </a:xfrm>
        </p:spPr>
        <p:txBody>
          <a:bodyPr/>
          <a:lstStyle/>
          <a:p>
            <a:r>
              <a:rPr lang="en-US" dirty="0"/>
              <a:t>Sample Footer Text</a:t>
            </a:r>
          </a:p>
        </p:txBody>
      </p:sp>
      <p:sp>
        <p:nvSpPr>
          <p:cNvPr id="7" name="Date Placeholder 6">
            <a:extLst>
              <a:ext uri="{FF2B5EF4-FFF2-40B4-BE49-F238E27FC236}">
                <a16:creationId xmlns:a16="http://schemas.microsoft.com/office/drawing/2014/main" id="{C3BFE555-2533-4F0C-BB39-9B41C67425E0}"/>
              </a:ext>
            </a:extLst>
          </p:cNvPr>
          <p:cNvSpPr>
            <a:spLocks noGrp="1"/>
          </p:cNvSpPr>
          <p:nvPr>
            <p:ph type="dt" sz="half" idx="10"/>
          </p:nvPr>
        </p:nvSpPr>
        <p:spPr>
          <a:xfrm>
            <a:off x="8218426" y="6446838"/>
            <a:ext cx="2584850" cy="365125"/>
          </a:xfrm>
        </p:spPr>
        <p:txBody>
          <a:bodyPr/>
          <a:lstStyle/>
          <a:p>
            <a:r>
              <a:rPr lang="en-US" dirty="0"/>
              <a:t>20XX</a:t>
            </a:r>
          </a:p>
        </p:txBody>
      </p:sp>
      <p:sp>
        <p:nvSpPr>
          <p:cNvPr id="9" name="Slide Number Placeholder 8">
            <a:extLst>
              <a:ext uri="{FF2B5EF4-FFF2-40B4-BE49-F238E27FC236}">
                <a16:creationId xmlns:a16="http://schemas.microsoft.com/office/drawing/2014/main" id="{F962DDF6-E1BF-42A8-8AE8-2E826C47DE9E}"/>
              </a:ext>
            </a:extLst>
          </p:cNvPr>
          <p:cNvSpPr>
            <a:spLocks noGrp="1"/>
          </p:cNvSpPr>
          <p:nvPr>
            <p:ph type="sldNum" sz="quarter" idx="12"/>
          </p:nvPr>
        </p:nvSpPr>
        <p:spPr>
          <a:xfrm>
            <a:off x="10993582" y="6446838"/>
            <a:ext cx="780010" cy="365125"/>
          </a:xfrm>
        </p:spPr>
        <p:txBody>
          <a:bodyPr/>
          <a:lstStyle/>
          <a:p>
            <a:fld id="{3A98EE3D-8CD1-4C3F-BD1C-C98C9596463C}" type="slidenum">
              <a:rPr lang="en-US" smtClean="0"/>
              <a:pPr/>
              <a:t>9</a:t>
            </a:fld>
            <a:endParaRPr lang="en-US" dirty="0"/>
          </a:p>
        </p:txBody>
      </p:sp>
    </p:spTree>
    <p:extLst>
      <p:ext uri="{BB962C8B-B14F-4D97-AF65-F5344CB8AC3E}">
        <p14:creationId xmlns:p14="http://schemas.microsoft.com/office/powerpoint/2010/main" val="850743011"/>
      </p:ext>
    </p:extLst>
  </p:cSld>
  <p:clrMapOvr>
    <a:masterClrMapping/>
  </p:clrMapOvr>
</p:sld>
</file>

<file path=ppt/theme/theme1.xml><?xml version="1.0" encoding="utf-8"?>
<a:theme xmlns:a="http://schemas.openxmlformats.org/drawingml/2006/main" name="RetrospectVTI">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_Win32_JB_SL_v2.potx" id="{2FF4D238-6E02-4AF5-A7F8-E0CA002E79A6}" vid="{1CA406FA-5E6E-436F-98F0-C190AE288A7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AF71F79-8D13-4C55-9450-609041DE5A3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E4B1648-C213-44D3-9464-4287A4D41EE0}">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296B531D-03AC-47F6-A16F-C6773C191BBB}">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Retrospect design</Template>
  <TotalTime>26</TotalTime>
  <Words>350</Words>
  <Application>Microsoft Office PowerPoint</Application>
  <PresentationFormat>Widescreen</PresentationFormat>
  <Paragraphs>71</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Wingdings</vt:lpstr>
      <vt:lpstr>RetrospectVTI</vt:lpstr>
      <vt:lpstr>IPL Data Analysis</vt:lpstr>
      <vt:lpstr>Agenda</vt:lpstr>
      <vt:lpstr>Introduction</vt:lpstr>
      <vt:lpstr>Introduction:</vt:lpstr>
      <vt:lpstr>Scope of Analysis:</vt:lpstr>
      <vt:lpstr>Source of Dataset:</vt:lpstr>
      <vt:lpstr>ETL Process</vt:lpstr>
      <vt:lpstr>Analysis on Dataset: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IPL Data Analysis</dc:title>
  <dc:creator>Amjad Ansari</dc:creator>
  <cp:lastModifiedBy>Amjad Ansari</cp:lastModifiedBy>
  <cp:revision>1</cp:revision>
  <dcterms:created xsi:type="dcterms:W3CDTF">2024-04-23T05:50:16Z</dcterms:created>
  <dcterms:modified xsi:type="dcterms:W3CDTF">2024-04-23T06:17:10Z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